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after love, like, hate, enjoy, begin, stop, finish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выбирает -ing вместо infinitive.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-ing после глаголов?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одно действие можно показать как процесс, а не просто как факт. После некоторых глаголов следующий глагол звучит как часть мысли о действии. Это особенно важно в темах school, hobbies, free time, sports, music and games.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Love, like, hate, enjoy: общий принцип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показывают, как человек относится к действию: любит его, предпочитает, получает удовольствие или, наоборот, сильно не любит.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love, like, hate и enjoy обычно ставится глагол с окончанием -ing: love swimming, like drawing, hate waiting, enjoy singing.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встречаются, когда ученики говорят о любимых уроках, играх, кружках, спорте и занятиях после школы.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не о самом действии, а об отношении к нему, чаще всего нужен именно -ing, а не начальная форма глагола.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форма после них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глаголы и форму, которая обычно следует за 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love, like и finish форма -ing практически обязательна, а begin допускает два варианта.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грамматики английского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-ing или to + infinitive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смысл глагола перед следующим словом влияет на выбор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playing football after school — так можно сказать о любимом занятии после уроков, когда речь идёт о привычном и приятном времени с друзьями.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listening to music on the bus — эта фраза хорошо подходит для ежедневных ситуаций и показывает спокойное, обычное предпочтение.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enjoy drawing cartoons — здесь видно, что само действие приносит удовольствие, поэтому после enjoy нужна форма с -ing.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hate waking up early on Monday — такая конструкция помогает коротко и ясно описать то, что особенно не нравится в школьной неделе.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встречаются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личных примерах ученики используют глаголы о симпатии и привычках: love, like и enjoy.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общими повседневными темами встречаются чаще, а begin, stop и finish требуют внимательности к форме и смыслу.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грамматики английского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love: очень сильное положительное отношение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симпатия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+ -ing показывает очень сильное положительное отношение к действию. Это не просто нейтральное предпочтение, а то, что действительно доставляет радость и вызывает интерес.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skating, She loves reading stories, They love playing board games — такие фразы легко использовать, когда говоришь о любимых занятиях дома или в школе.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love часто связывается со спортом, музыкой, чтением и играми, потому что именно о них ученики чаще всего рассказывают о себе.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 после love звучит естественно и помогает строить короткие, понятные предложения о том, что человеку нравится больше всего.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like: обычное, привычное предпочтение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рассказу о себе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like + -ing часто становится одной из первых моделей, с помощью которой ученик может уверенно говорить о своих привычках и предпочтениях.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интересы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like watching films, He likes cycling — такие примеры подходят для рассказов о любимых уроках, занятиях после школы и интересах в свободное время.
</a:t>
            </a:r>
            <a:endParaRPr lang="en-US" sz="1182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предпочтение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+ -ing показывает обычную симпатию без сильной эмоции. Это удобная модель, чтобы сказать, что действие просто нравится и часто повторяется в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enjoy: удовольствие от самого действия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 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+ -ing показывает, что человеку приятно само действие, а не только его результат. Поэтому после enjoy обычно выбирается именно форма с -ing.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enjoy learning English, They enjoy playing chess, We enjoy visiting the museum — такие предложения часто встречаются в рассказах о школе, поездках и играх.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полезна, когда нужно сказать о кружках, экскурсиях, спортивных играх и других занятиях, которые доставляют удовольствие.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to do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enjoy в обычных учебных примерах не ставят to + infinitive. Это одно из самых надёжных правил темы для запоминания.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четыре глагола, после которых обычно ставится -ing.
</a:t>
            </a:r>
            <a:endParaRPr lang="en-US" sz="226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группа для выражения отношения к действию: нравится оно или нет. Для школьных фраз такие модели встречаются очень часто и быстро становятся привычными.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Begin, stop, finish: особые случаи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форма с -ing обязательна, а когда возможны два варианта.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допускает два варианта, stop меняет значение в зависимости от формы, а finish обычно требует -ing.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 урока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глагола stop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правилу употребления stop с -ing и с to + infinitive.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begin: два правильных варианта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begin можно использовать и begin to play, и begin playing. Оба варианта правильные, поэтому в школьных упражнениях важнее не форма, а общий смысл предложения.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удобна для описания начала урока, тренировки, игры или работы над заданием. Такие примеры помогают запомнить правило через знакомые школьные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Нюанс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to do часто звучит немного более формально, а begin doing чаще встречается в обычной речи и в коротких учебных примерах о занятиях, уроках и проектах.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форма после него почти всегда одинакова.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finish в школьных заданиях обычно ставят форму с -ing. Это одно из самых надёжных правил темы и его легко применять в упражнениях.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самим смыслом, а с выбором формы следующего глагола. Особенно часто ученики автоматически ставят to.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проблемная зона — слова, после которых нужен -ing. Отдельно выделяется stop, потому что он требует не только формы, но и понимания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учебных упражнениях по теме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0996"/>
            <a:ext cx="4007700" cy="19036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правильно или неправильно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увидеть, где нужен -ing, а где возможны разные варианты.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глагол выражает чувство или завершение, чаще нужен -ing; у stop выбор зависит от значения всего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темы урока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действие, а когда цель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to do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stop to do действие прерывается ради нового действия. Например, stop to rest значит остановиться, чтобы отдохнуть, а не прекратить отдых.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doing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stop doing смысл простой: действие прекращается. Поэтому stop talking означает, что разговор заканчивается, а не что кто-то делает паузу ради другой цели.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или намерение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+ infinitive чаще указывает, зачем совершается действие: to buy, to rest, to read. Здесь следующий глагол показывает намерение, а не сам процесс.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показывает процесс или действие как таковое: reading, playing, waiting, doing. Именно так строятся фразы, где важен сам факт занятия, а не его цель.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41" y="1023350"/>
            <a:ext cx="2659368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 на школьных примерах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привычные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love, like, hate и enjoy обычно требуют -ing, поэтому их удобно запоминать вместе. Эти глаголы часто появляются в рассказах о себе и своих интересах.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к begin и stop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и stop нужно проверять по смыслу предложения. Begin допускает две формы, а stop меняет значение в зависимости от того, что стоит дальше.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finish почти всегда используйте -ing. Фраза finish doing homework помогает быстро закрепить правило на знакомой школьной теме и легко вспоминается на уроке.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готовые образцы: love playing, like reading, enjoy drawing, hate waiting. Такие короткие сочетания быстро запоминаются и помогают писать 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форму не только по слову, но и по смыслу. Love, like, hate и enjoy обычно требуют -ing, finish почти всегда тоже, а begin и stop зависят от значения.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-ing после глаголов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2026-05-30T13:30:49Z</dcterms:created>
  <dcterms:modified xsi:type="dcterms:W3CDTF">2026-05-30T13:30:49Z</dcterms:modified>
</cp:coreProperties>
</file>