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поисках Слова: утраты и обретения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хранит память культуры, времени и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слово на уроках литературы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слово помогает увидеть эпоху, характер героя и смысл текста точнее. Читая классику, мы замечаем старинные выражения, учимся понимать их по контексту и расширяем собственный словарь.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хранитель памяти в литературе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сразу раскрыть положение героя, его круг общения и особенности речи. У Пушкина, Гоголя, Лермонтова, Тургенева и Некрасова такая деталь часто работает как ключ к образу.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старинные обращения и народные выражения делают речь живой и узнаваемой. Они помогают почувствовать не только сюжет, но и интонацию времени, в котором создано произведение.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текст сохраняет следы прошлого: быт, одежду, труд, традиции и социальные отношения. Через точные названия предметов и явлений читатель узнаёт эпоху без длинных объяснений.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как помощник читателя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требует пояснения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читает строчку из классики и останавливается на незнакомом слове. Толковый словарь помогает понять не только значение, но и стилистическую окраску. После этого фраза становится яснее и звучит точнее.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словарь Даля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В. И. Даля показывает богатство народной речи XIX века. В его статьях рядом с толкованием часто чувствуется живая интонация устного слова, а сами примеры словно переносят читателя в прошлое.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слова в 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школьный словарь подсказывает, устарело ли слово, относится ли оно к разговорной речи или к книжной. Когда ученик сопоставляет статью словаря с текстом, он лучше понимает автора и героя.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со словами со временем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видно, что слово может уходить из повседневности, но сохраняться в чтении и учебной речи.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языка идёт не только через утраты: часть слов исчезает из быта, но возвращается благодаря литературе и словарям.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на основе наблюдений за речевой практикой и чтением художественных текстов
</a:t>
            </a:r>
            <a:endParaRPr lang="en-US" sz="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исчезают из повседневной речи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 уходит вместе с диалектной речью и деревенским укладом. Когда люди чаще говорят коротко и быстро, местные особенности звучат всё реже.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сохраняются в книгах, но почти не встречаются в разговоре. Без пояснений их смысл постепенно стирается из памяти читателя.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становятся редкими, когда исчезают сами предметы и явления. Если меняется быт, старое название перестаёт быть нужным в ежедневном общении.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не слышно дома, в школе и в чтении, оно быстро переходит в пассивный запас. Тогда его узнают, но уже не используют уверенно.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слова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слово проходит этапы появления, изменения, редкого употребления и возможного возвращения.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000" y="1208150"/>
            <a:ext cx="3653100" cy="122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в русской классике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и Тургенева такая лексика особенно важна для передачи среды и характера. Одно старинное слово может сразу показать время действия, социальный круг и интонацию автора.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Лермонтова и Гоголя устаревшие слова создают точную историческую атмосферу. Они помогают увидеть одежду, предметы быта и особенности общения героев без длинных пояснений.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жизни слова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слово ведёт себя в устной, книжной и цифровой среде.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свободнее и короче общение, тем меньше в нём развёрнутых форм; при этом книжная речь лучше сохраняет точность и выразительность.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современной речевой практикой школьников и взрослых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слова убирает двусмысленность и делает речь яснее. В литературе и в ответе на уроке это помогает передать мысль без лишних повторов.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из одного смыслового ряда достаточно, чтобы увидеть, как меняется оттенок высказывания.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иллюстрация на основе словесных рядов из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приходит словарное богатство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даёт слова в живом контексте, поэтому их смысл и оттенки запоминаются быстрее.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— главный источник роста словаря, но устойчивый результат дают и разговор, и работа со справочниками.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 и наблюдений за речевой практикой школьников; дата не указана.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604982"/>
            <a:ext cx="449100" cy="39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97869"/>
            <a:ext cx="449100" cy="3592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речь и личная память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семье есть свои названия блюд, комнат, вещей и праздников. Они звучат привычно только внутри дома, но именно поэтому особенно прочно связывают ребёнка с близкими и общими воспоминаниями.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шутки, обращения и ласковые слова повторяются годами и становятся частью семейного стиля речи. По ним легко узнать интонацию семьи: заботу, уважение, тепло или строгую сдержанность.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речь помогает передавать не только факты, но и отношение к ним. Одно привычное слово может напомнить о бабушке, общем празднике, старом доме или событии, которое иначе быстро забылось бы.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вводят семейные слова в речь героев, чтобы показать характер и среду жизни. Через такие детали слышится голос дома, а персонаж становится более живым и узнаваемым.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как источник живого слова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Пословица, в которой слышен век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пословица иногда хранит больше истории, чем длинный рассказ. В ней есть ритм, образ и жизненный опыт многих поколений. Поэтому старое слово в пословице не кажется чужим: оно звучит как часть мудрой, хорошо запомнившейся речи.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 народный костюм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легко представить не только героя, но и его мир: печь, лапти, платок, тёплую избу и дорогу через лес. Такие детали помогают увидеть народный быт, а старые слова становятся понятными через яркий образ и сюжет.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частушка, загадка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жанры учат слышать слово на слух. Повтор, ритм и интонация делают древние выражения живыми и запоминающимися. Поэтому даже редкое слово из песни или загадки быстро узнаётся и удерживается в памяти.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легче запоминаются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Контекст, звук и образ помогают удержать слово в памяти дольше, чем простое заучивание.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прочными оказываются слова с ярким смыслом; устаревшие формы запоминаются лучше, если их объясняют в тексте.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наблюдений и анализа читательских ответов на уроках литературы; дата не указана.
</a:t>
            </a:r>
            <a:endParaRPr lang="en-US" sz="6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61625"/>
            <a:ext cx="397500" cy="31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17652" y="1808825"/>
            <a:ext cx="317700" cy="42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43958"/>
            <a:ext cx="397500" cy="3533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обедняют речь и чтение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повторение одних и тех же слов делает речь тяжёлой и однообразной. Смысл не усиливается, а, наоборот, теряет точность, потому что слушатель перестаёт различать оттенки мысли.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заимствования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Иностранное слово не всегда уместно, если его значение понято поверхностно. Ошибка в употреблении заимствования может исказить мысль и сделать высказывание неестественным или смешным.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Штампы и канцеляризмы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шаблоны и сухие обороты часто скрывают живую мысль. В речи они заменяют точное наблюдение привычной формулой, из-за чего исчезают выразительность и индивидуальность автора.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мало читает, его словарь беднеет, а понимание текста становится поверхностным. Тогда труднее заметить настроение героя, авторскую оценку и точный смысл слова в произведении.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359043"/>
            <a:ext cx="4122000" cy="7031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и обретение слова: сравнение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слово исчезает из активной речи и как оно снова входит в употребление через чтение, объяснение и практику.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теряется там, где его не объясняют и не употребляют, а возвращается через понятный контекст, повторение и осмысленное использование.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урока литературы; дата не указана.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вернуть забытое слово в активную речь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со словом на уроке литературы и при самостоятельном чтении.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выбор и ответственность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помогает не только выразить мысль, но и сделать её честной. Если речь ясна, собеседник понимает смысл без догадок и лишних объяснений.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поддерживают доверие и создают спокойный тон разговора. Грубые или обидные выражения, даже сказанные быстро, могут надолго испортить отношение между людьми.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каждое слово связано с характером героя и настроением сцены. Автор выбирает именно то слово, которое точнее всего передаёт его оценку.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слово начинается с привычки думать, прежде чем говорить или писать. Чем внимательнее человек относится к речи, тем сильнее и убедительнее его мысль.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утрат и обретений в языке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утрате старых форм язык остаётся живым, потому что люди постоянно ищут новые способы назвать важное.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языка — это не только потеря, но и обновление: старое сохраняется в памяти, а новое входит в речь.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 и наблюдений за изменениями словоупотребления; дата не указана.
</a:t>
            </a:r>
            <a:endParaRPr lang="en-US" sz="6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исчезает не навсегда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уйти из повседневной речи, но вернуться через книгу, словарь, семейный рассказ и внимательное чтение. Именно так язык сохраняет свою память и силу.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2026-05-22T20:23:16Z</dcterms:created>
  <dcterms:modified xsi:type="dcterms:W3CDTF">2026-05-22T20:23:16Z</dcterms:modified>
</cp:coreProperties>
</file>