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 от последствий землетрясений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чтобы сохранить жизнь и снизить ущерб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3406050" y="435540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землетрясения опасны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короткие толчки могут обрушить предметы, повредить здания и нарушить работу города. Опасность создают не только сами колебания, но и пожары, утечки газа, оползни, разрушение дорог и связь с внешним миром.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 землетрясении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Толчки начинаются из-за резкого смещения пород вдоль разлома. Освободившаяся энергия распространяется в виде сейсмических волн и заставляет землю колебаться.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помещениях чаще всего падают шкафы, стекло и плохо закреплённые предметы. Из-за трещин, обрушения лестниц и повреждения перекрытий люди получают травмы.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основного толчка возможны афтершоки — повторные колебания меньшей силы. Они особенно опасны для уже повреждённых зданий и могут вызвать новые обрушения.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Сейсмоопасные районы России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 и 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Камчатка, Курильские острова и Сахалин относятся к самым активным районам. Здесь землетрясения происходят чаще, а рядом с морем возможны и цунами.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и рифтовые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Кавказ, Алтай и Байкальская рифтовая зона тоже считаются сейсмоопасными. В этих регионах особенно важно учитывать риск разрушений и заранее готовиться к ЧС.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землетрясениями и раннее предупреждение
</a:t>
            </a:r>
            <a:endParaRPr lang="en-US" sz="2088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Сейсмостанции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 непрерывно фиксируют колебания земной коры и передают данные в службы наблюдения.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Анализ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Специалисты определяют место и силу толчков, чтобы понять, насколько быстро может дойти опасная волна.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Оповещение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раннего предупреждения может дать несколько секунд или десятков секунд для реакции в ближайших районах.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Действия по сигналу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поезда останавливаются, опасное оборудование отключается, а люди успевают укрыться.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последствия встречаются чаще всего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землетрясение может затронуть жильё, транспорт, коммуникации и безопасность людей одновременно.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обычно связан с разрушениями и травмами, но вторичные угрозы тоже заметно усиливают последствия.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 основе типичных последствий землетрясений; условные доли для наглядности.
</a:t>
            </a:r>
            <a:endParaRPr lang="en-US" sz="71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26" y="1303509"/>
            <a:ext cx="371925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0739" y="2179071"/>
            <a:ext cx="495900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02939" y="3097984"/>
            <a:ext cx="511500" cy="409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10739" y="3932084"/>
            <a:ext cx="495900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здания защищают людей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Прочный каркас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Сейсмостойкие здания проектируют так, чтобы они лучше выдерживали колебания. Армированный каркас помогает распределять нагрузку и снижает риск внезапного обрушения.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Надёжные соединения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частями здания используют специальные крепления и узлы. Они уменьшают смещение конструкций и помогают дому сохранять устойчивость при сильной вибрации.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внутри помещений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Тяжёлую мебель, технику и светильники фиксируют к стенам или полу. Это снижает число травм от падающих предметов во время толчков.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старых зданий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 конструкций помогает заранее обнаружить слабые места. Это позволяет укрепить опасные участки до начала чрезвычайной ситуации и снизить риск для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2233391"/>
            <a:ext cx="3239400" cy="11004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безопасности дома и в школе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меры заранее уменьшают риск травм и помогают не перекрывать путь к выходу.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травм связано не с самим толчком, а с падающими предметами и затруднённой эвакуацией.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землетрясении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во время землетрясения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последовательных действий, помогающих снизить риск травм в первые секунды толчков.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делать нельзя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пользоваться лифтом: он может остановиться между этажами, а выбраться из него во время толчков будет трудно и опасно.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стоять у окон, зеркал и стеклянных дверей. При сильной тряске стекло может разбиться и вызвать порезы и другие травмы.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зажигать спички и включать открытый огонь при запахе газа, а также возвращаться в повреждённое помещение без разрешения взрослых и специалистов.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прыгать из окон, особенно со второго этажа и выше. Такой поступок часто приводит к серьёзным ушибам, переломам и повреждениям позвоночника.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готово заранее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который экономит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тревожном рюкзаке лежат самые нужные вещи на первые часы после эвакуации: вода, аптечка, фонарик, батарейки, свисток и зарядное устройство. Документы лучше хранить в водонепроницаемой упаковке, чтобы они не испортились.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связь на случай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запас нескоропортящейся еды помогает спокойно дождаться помощи, если домой вернуться нельзя. Фонарик и запасные батарейки особенно важны вечером, а свисток позволяет подать сигнал, когда голосом кричать трудно.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план без лишней паники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семье заранее договариваются, где встретиться после эвакуации, какие телефоны запомнить и каким маршрутом выходить из дома. Если каждый знает свою роль, дети и взрослые действуют быстрее и увереннее.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 число пострадавших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люди получают предупреждение и чем лучше подготовлены здания, тем больше шансов избежать травм.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потери связаны не только с силой толчков, но и с качеством подготовки: укрепление домов и обучение снижают риск сильнее всего.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общим принципам сейсмобезопасности и требованиям гражданской защиты; без привязки к одной статистической выборке.
</a:t>
            </a:r>
            <a:endParaRPr lang="en-US" sz="50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после толчков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13775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Дождаться окончания толчков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сохранять спокойствие и не бежать по лестнице или к лифту. Пока здание трясёт, безопаснее укрыться и ждать, когда движение стихнет.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501438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Выйти по безопасному маршруту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сигнала взрослых люди покидают помещение только по целым лестницам и открытым проходам. По пути обходят стекло, трещины, провода и места, где чувствуется запах газа.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089094" y="2038750"/>
            <a:ext cx="2127000" cy="16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Собраться на открытой площадке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выбирают место вдали от зданий, деревьев и линий электропередачи. Затем проводят перекличку, помогают младшим и сообщают о возможных пострадавших.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травмах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порезы и ссадины закрывают чистой повязкой, чтобы защитить рану от грязи. При кровотечении на место травмы аккуратно прижимают бинт или чистую ткань до помощи взрослых.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подозрение на перелом, конечность стараются не двигать и фиксируют в том положении, в котором она находится. Пострадавшего без необходимости не переносят, особенно при боли в спине.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сознания сразу зовут взрослых и вызывают медицинскую помощь. Если человек дышит с трудом, жалуется на сильную слабость или выглядит очень бледным, ждать нельзя.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537" y="1826084"/>
            <a:ext cx="3239400" cy="191505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землетрясения и их уроки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03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катастрофы показывают, что готовность важна не меньше силы самих толчков.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03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таких событий страны усиливают строительство, оповещение и обучение населения, потому что именно это помогает спасти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85000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исторические примеры: Спитак (1988), Нефтегорск (1995), Япония (2011).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76" y="1266498"/>
            <a:ext cx="1124100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61899" y="1266498"/>
            <a:ext cx="983588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8154" y="1266498"/>
            <a:ext cx="1264613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24665" y="1266498"/>
            <a:ext cx="1405125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спасатели и службы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Спасатели МЧС осматривают завалы, отмечают опасные участки и ищут тех, кто не смог выбраться самостоятельно. Важны скорость, осторожность и чёткое взаимодействие.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коммуникаций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Энергетики отключают газ и электричество на повреждённых участках, чтобы уменьшить риск пожара, короткого замыкания и новых разрушений. Это помогает защитить людей и здания.
</a:t>
            </a:r>
            <a:endParaRPr lang="en-US" sz="1053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фельдшеры осматривают пострадавших, перевязывают раны и направляют людей в пункты помощи. Сначала помогают тем, кому нужна срочная поддержка.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Коммунальные службы убирают завалы, проверяют дороги, воду и связь, а затем помогают вернуть город к нормальной жизни. Чем слаженнее работа служб, тем быстрее идёт восстановление.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8113" y="2311994"/>
            <a:ext cx="3239400" cy="94323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повышают и снижают риск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94225" y="1606175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риск можно уменьшить заранее, если убрать слабые места в доме и потренировать правильные действия.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4225" y="3044387"/>
            <a:ext cx="3239400" cy="9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создают слабые здания и препятствия на пути выхода. Укрепление дома, порядок и тренировки заметно уменьшают опасность.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656575" y="4307100"/>
            <a:ext cx="4205100" cy="1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сейсмобезопасности и гражданской защиты.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Учения в школе и дома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тренировки учат быстро укрываться под партой, закрывать голову и спокойно выходить по маршруту эвакуации. Повторение таких действий снижает растерянность и помогает не мешать другим.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учения помогают запомнить, где безопасно отойти от окон, как проверить членов семьи и куда идти после толчков. Если порядок действий понятен заранее, паники становится меньше.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предупреждения к восстановлению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действий служб и жителей после землетрясения.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Готовность спасает жизни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Землетрясение нельзя остановить, но можно уменьшить его последствия: укреплять здания, учиться действовать спокойно, держать тревожный рюкзак и доверять работе спасателей.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2026-05-21T00:10:24Z</dcterms:created>
  <dcterms:modified xsi:type="dcterms:W3CDTF">2026-05-21T00:10:24Z</dcterms:modified>
</cp:coreProperties>
</file>