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медицина: обзор и ключевые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наследственность и помогает лечить заболевания.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фундамент для медицины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раскрывают природу наследственных заболеваний, создавая основу для диагностики и терапии. Биотехнологии расширяют возможности медицины, помогая преодолевать вызовы здоровья.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Гены: ключевые факторы нашей уникальности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гена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единица наследственной информации, определяющая проявление признаков и заболеваний. Каждый ген кодирует белок, воздействующий на биологические процессы в организме.
</a:t>
            </a:r>
            <a:endParaRPr lang="en-US" sz="98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вариабельность среди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99,9% идентичности ДНК у всех людей, оставшиеся 0,1% обеспечивают индивидуальные особенности, влияя на здоровье и реакции организма на внешние факторы.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полиморфизмов в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Полиморфизмы — вариации генов, влияющие на восприимчивость к инфекциям и эффективность лекарств. Они определяют индивидуальные различия в ответе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здоровье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мутации передаются через половые клетки и могут вызывать врожденные заболевания, такие как фенилкетонурия.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мутации возникают в соматических клетках в течение жизни, часто встречаясь в опухолевых процессах.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типов мутаций помогает в разработке диагностики, профилактики и инновационных методов лечения.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менять функции белков, нарушая обмен веществ и способствуя развитию патологий, включая онкологию.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наследования и характерные для них болезни с вероятностью проявления признака у потомства.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и связанные заболевания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механизмах наследования определяют риск и характер проявлений заболеваний.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2020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36818" y="3431179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методы в медицине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точечные мутации и присутствие вирусных инфекций, обеспечивая быстрый анализ генов.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нуклеотидов для выявления генетических вариаций и диагностики заболеваний.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структуру и количество хромосом, выявляя крупные геномные нарушения.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массовый скрининг целого набора генов для комплексной диагностики.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метаболические дефекты, вызванные генетическими изменениями, через анализ продуктов обмена.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диагностика: методы и цели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Неинвазивные анализы свободной плацентарной ДНК в крови матери позволяют раннее выявление генетических аномалий.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Амниоцентез и биопсия хориона — инвазивные процедуры для детального изучения генетического материала плода.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методы дают возможность принимать информированные решения по здоровью ребёнка на ранних сроках беременности.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связь среды и генов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эпигенетической регуляции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модификации ДНК, как метилирование, и белков хроматина регулируют активность генов без изменения наследственного кода.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эпигеноме связаны с развитием аутоиммунных, онкологических и метаболических нарушений, влияя на течение заболеваний.
</a:t>
            </a:r>
            <a:endParaRPr lang="en-US" sz="93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такие как питание и стресс, управляют эпигенетическими изменениями, объясняя индивидуальные реакции на внешние воздействия.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терапии на основе генетики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генетический профиль помогает подобрать лекарства с максимальной эффективностью и минимальным риском побочных эффектов.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учитывает генетические вариации, влияющие на метаболизм препаратов, что улучшает исходы терапии.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по ДНК позволяет обнаружить риски и принять своевременные меры для предотвращения наследственных болезней.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 2022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заболеваний человека имеют наследственную природу, что подчёркивает важность ДНК-тестирования в современной медицине.
</a:t>
            </a:r>
            <a:endParaRPr lang="en-US" sz="16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возможности и результаты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 исправление дефектных генов путём введения их нормальных копий в клетки, что позволяет лечить наследственные заболевания на молекулярном уровне.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терапии успешно доказано на примерах врождённой амавроза Лебера и мышечной дистрофии Дюшенна, где улучшилось качество жизни пациентов и функциональные показатели.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проблем — сложность контроля длительной эффективности, риск иммунных реакций на векторные носители и важность этических норм при экспериментальном использовании технологий.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BRCA-гены и онкологическая настороженность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BRCA1 и BRCA2 увеличивают риск развития рака груди и яичников, генетическое тестирование выявляет мутации и помогает принимать профилактические меры для снижения заболеваемости.
</a:t>
            </a:r>
            <a:endParaRPr lang="en-US" sz="84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случай — Анджелина Джоли, которая после обнаружения мутации в 2013 году решилась на профилактическую мастэктомию, что привлекло внимание общественности к важности генетического скрининга.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консультирование: цели и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вероятности наследственных заболеваний у потомства позволяет родителям принимать информированные решения о будущем ребёнке и планировать необходимое наблюдение.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Разъяснение механизмов передачи генетических признаков помогает понять риски и особенности заболеваний, что снижает степень неопределённости для пациентов.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скринингу дают возможность своевременно выявлять носительство патологических генов и применять профилактические меры для снижения риска развития болезней.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информированных консультаций способствует психологической поддержке и укреплению доверия между медиками и семьями, повышая эффективность профилактики.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генетики в медицине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информированного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проведением генетического тестирования необходимо получить добровольное и информированное согласие пациента, обеспечивая прозрачность процесса и понимание рисков.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личной и медицинской тайны гарантирует немедицинское использование генетической информации и предотвращает дискриминацию в социальном и профессиональном плане.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дискриминации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законов и этических норм направлена на исключение дискриминации по результатам генетических исследований при страховании и трудоустройстве.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информирование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вопрос несёт информирование родственников о наличии опасных мутаций с учётом добровольности и уважения к частной жизни каждого члена семьи.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медицинской генетики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(1953)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Уотсона и Крика раскрыла двойную спираль и механизмы хранения наследственной информации, что дало начало современной молекулярной генетике и медицине.
</a:t>
            </a:r>
            <a:endParaRPr lang="en-US" sz="853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(2003)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Завершено полное секвенирование человеческого генома, что обеспечило базу данных для диагностики, терапии и расшифровки многих наследственных заболеваний.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CRISPR/Cas9 (2012)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редактирования генома позволил точно удалять и восстанавливать участки ДНК, открывая перспективы в терапии генетических болезней и биотехнологиях.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секвенирования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высокой пропускной способности, такие как NGS, ускоряют диагностику редких и сложных заболеваний, способствуя персонализированному подходу к лечению.
</a:t>
            </a:r>
            <a:endParaRPr lang="en-US" sz="853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медицина и персонализация терапии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секвенирование генома выявляет генетические изменения, влияющие на развитие болезней, что позволяет ставить точные диагнозы в сложных клинических случаях.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генетический профиль пациента помогает подобрать наиболее эффективные лекарственные средства с учётом особенностей метаболизма и минимизировать побочные эффекты.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Методики NGS значительно увеличивают скорость и точность анализа, способствуя научным исследованиям и улучшая результаты диагностики в клинической 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генетики в биотехнологии и фармацевтике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генно-модифицированного инсулина позволило получить эффективный препарат для лечения диабета, улучшив безопасность и доступность терапии.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 и животные обладают повышенной устойчивостью к вредителям и болезням, что способствует повышению урожайности и снижению потерь продуктов питания.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геномных технологий обеспечивает эффективность производства биофармацевтических средств и укрепляет продовольственную безопасность на глобальном уровне.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ускоряют разработку новых лекарств, учитывая влияние конкретных генов на фармакокинетику и фармакодинамику препаратов.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5458" y="1986438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биобанков в современных медицинских исследованиях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биообразцов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аккумулируют образцы ДНК, крови и тканей, что создает необходимую базу для проведения разнообразных генетических и клинических исследований.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научных проектов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биобанков способствует выявлению новых биомаркеров и механизмов заболеваний, ускоряя разработку инновационных методов диагностики.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из биобанков применяются для оценки эффективности и безопасности новых фармацевтических препаратов в клинических испытаниях.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технологии анализа и редактирования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машинное обучение улучшают интерпретацию генетических данных. Редактирование генома открывает возможности лечения наследственных заболеваний, однако требует серьёзного контроля и развития нормативной базы.
</a:t>
            </a:r>
            <a:endParaRPr lang="en-US" sz="83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перспективы и вызовы генетики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Удешевление тестов приведёт к масштабному скринингу населения. В то же время необходимо предотвращать генетическую дискриминацию и регулировать этические аспекты взаимодействия с пациентами.
</a:t>
            </a:r>
            <a:endParaRPr lang="en-US" sz="8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ключ к будущему медицины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генетических исследований в клиническую практику открывает новые горизонты в диагностике и лечении, улучшая качество жизни и здоровье нации при условии этического использования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2026-05-10T04:55:24Z</dcterms:created>
  <dcterms:modified xsi:type="dcterms:W3CDTF">2026-05-10T04:55:24Z</dcterms:modified>
</cp:coreProperties>
</file>