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— наука для всех: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жизнь и взаимодействия живых организмов с окружающей средой.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биология стала важной наукой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зародилась в древности, а с изобретением микроскопа углубилось изучение жизни. Сегодня она важна для медицины, сельского хозяйства и сохранения природы.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57468"/>
            <a:ext cx="2390775" cy="15012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447" y="1457468"/>
            <a:ext cx="2390775" cy="15012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3133868"/>
            <a:ext cx="2390775" cy="15012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447" y="3133868"/>
            <a:ext cx="2390775" cy="150123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биологии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046737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— наука 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изучает разнообразие животных, их строение, поведение и место в природе. Это помогает понять их роль в экосистемах и взаимодействие с человеком.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7359884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— исследование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рассматривает строение, рост и развитие растений, а также их влияние на окружающую среду, включая производство кислорода и питание.
</a:t>
            </a:r>
            <a:endParaRPr lang="en-US" sz="1042" dirty="0"/>
          </a:p>
        </p:txBody>
      </p:sp>
      <p:sp>
        <p:nvSpPr>
          <p:cNvPr id="15" name="Text 4"/>
          <p:cNvSpPr txBox="1"/>
          <p:nvPr/>
        </p:nvSpPr>
        <p:spPr>
          <a:xfrm>
            <a:off x="3046737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— мир микроскопических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изучает микроорганизмы: бактерии, вирусы и грибы, их свойства и значение для здоровья человека и природы.
</a:t>
            </a:r>
            <a:endParaRPr lang="en-US" sz="1061" dirty="0"/>
          </a:p>
        </p:txBody>
      </p:sp>
      <p:sp>
        <p:nvSpPr>
          <p:cNvPr id="16" name="Text 5"/>
          <p:cNvSpPr txBox="1"/>
          <p:nvPr/>
        </p:nvSpPr>
        <p:spPr>
          <a:xfrm>
            <a:off x="7359884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— наука о связях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рассматривает отношения между живыми организмами и их средой обитания, выявляя механизмы баланса и устойчивости экосистем.
</a:t>
            </a:r>
            <a:endParaRPr lang="en-US" sz="11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насыщают воздух кислородом, необходимым для жизни людей и животных.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регулируют численность других видов, что поддерживает экологическое равновесие.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биологии в природе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перерабатывают органические остатки, способствуя круговороту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вокруг нас каждый день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домашних питомцах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биологии помогают правильно ухаживать за животными, поддерживать их здоровье и понимание поведения.
</a:t>
            </a:r>
            <a:endParaRPr lang="en-US" sz="119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растений дома и в саду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биологических процессов способствует успеху в выращивании овощей и цветов, улучшая их рост и развитие.
</a:t>
            </a:r>
            <a:endParaRPr lang="en-US" sz="975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с помощью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рациональное питание основаны на биологических открытиях, которые помогают сохранить здоровье и повысить иммунитет.
</a:t>
            </a:r>
            <a:endParaRPr lang="en-US" sz="961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за 200 лет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событие открыло новые горизонты, от теории эволюции до генной инженерии.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способствовали развитию науки и практических применений в медицине и сельском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научные данные и публикации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увидел клетки в пробке, описав их структуру, что стало важным шагом в биологии.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открыл одноклеточные организмы, показав разнообразие микроскопических форм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Микроскоп: окно в микромир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клеточной теории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описал клетки, наблюдая пробку под микроскопом.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1838-1839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Шлейден и Т. Шванн сформулировали клеточную теорию, утверждая, что все живые организмы состоят из клеток.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клеточной биологии помогли понять процессы деления и обмена веществ.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изучать функции клеток и их роль в здоровье и болезни.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66888"/>
            <a:ext cx="4750071" cy="18790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растений, животных и грибов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между тремя царствами живых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особенности образа жизни и функциирования каждого царства.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и справочники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передачу наследственных признаков от родителей к потомству посредством генов.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состоят из ДНК и отвечают за особенности организма, включая внешний вид и здоровье.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1866 году Мендель сформулировал основные законы наследования, положив начало генетике как науке.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наследственности и генетики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защита природы: важнейшие аспекты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виды и их влияние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 растения находятся под угрозой исчезновения из-за деятельности человека. Утрата видов ведёт к нарушению баланса в природе и может повлиять на продовольственную безопасность и здоровье экосистем.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и меры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ухудшает качество жизни и приводит к гибели живых организмов. Учёные разрабатывают методы очищения и проводят экологические акции, направленные на восстановление природных ресурсов.
</a:t>
            </a:r>
            <a:endParaRPr lang="en-US" sz="9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неотъемлемая часть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живое существо, тесно связанное со всеми экосистемами планеты и влияющее на их состояние своими действиями и образом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помогают людям бережно обращаться с природой, сохраняя её богатства для будущих поколений и улучшая качество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и профилактика болезней — важные области, где биология способствует поддержанию благополучия каждого человека.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равновесие в биосфере, человек обеспечивает собственное выживание и можно мирное развитие общества в целом.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основными разделами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и взаимозависимости биологических дисциплин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7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28" y="3677070"/>
            <a:ext cx="47354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401" y="3677070"/>
            <a:ext cx="47354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051" y="3677070"/>
            <a:ext cx="54119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профессии в биологии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Диагностирует и лечит болезни, применяя знания о строении и функциях человеческого организма.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и улучшает урожайность сельскохозяйственных культур, используя биологические принципы.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Разрабатывает новые продукты и технологии на основе живых организмов и их свойств.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Занимается охраной природы и гармонизацией взаимодействия человека с окружающей средой.
</a:t>
            </a:r>
            <a:endParaRPr lang="en-US" sz="1478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микроорганизмы, их роль в природе и влияние на здоровье человека и других видов.
</a:t>
            </a:r>
            <a:endParaRPr lang="en-US" sz="14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технологий появляются методы производства витаминов и искусственных органов, а также создание устойчивых к стрессу растений. Эти достижения открывают новые возможности для медицины и сельского хозяйства.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позволяет точно редактировать гены, что существенно расширяет перспективы лечения наследственных заболеваний и улучшения качества жизни людей.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современной биологии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биологии в решение глобальных проблем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вакцин и новых лекарств помогает бороться с вирусными и бактериальными инфекциями, спасая миллионы жизней по всему миру.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биологического разнообразия через охранные программы способствует устойчивости экосистем и здоровья планеты в целом.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устойчивых методов сельского хозяйства обеспечивает стабильное производство продуктов при минимальном ущербе для природы.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технологии способствуют развитию персонализированной медицины, повышая эффективность терапии и профилактики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биологии в различных сферах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биологические знания влияют на разные отрасли, обеспечивая развитие и безопасность.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интегрирована во многие области жизни и играет ключевую роль в улучшении качества и безопасности жизни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биологии и 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для школьников: первые шаги к познанию живого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Увлекательные биологические эксперименты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самостоятельно вырастить фасоль или наблюдать за муравейником, что помогает лучше понять процессы роста и жизнедеятельности организмов в природе.
</a:t>
            </a:r>
            <a:endParaRPr lang="en-US" sz="835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под микроскопом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Рассматривание клеток лука или других растений под микроскопом развивает интерес к микромиру и учит внимательности к деталям живых структур.
</a:t>
            </a:r>
            <a:endParaRPr lang="en-US" sz="1019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конкурсах и олимпиадах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мероприятиях по биологии стимулирует познавательный интерес, помогает развивать аналитическое мышление и практические навыки.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биологии: ключевые направления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позволяет создавать новые формы жизни для решения задач в медицине и сельском хозяйстве, расширяя границы науки.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внеземной жизни открывает перспективы понимания возникновения жизни и возможности её существования за пределами Земли.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организмов способствует сохранению ресурсов Земли и адаптации сельского хозяйства к изменяющимся климатическим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основа понимания жизни и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раскрывают тайны живого мира и помогают решать важнейшие задачи современности, улучшая качество жизни и сохраняя природное богатство для будущих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2026-05-09T09:07:22Z</dcterms:created>
  <dcterms:modified xsi:type="dcterms:W3CDTF">2026-05-09T09:07:22Z</dcterms:modified>
</cp:coreProperties>
</file>