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с названиями мест: общий обзор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перед географическими названиями нужен the, а когда он лишний.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the помогает узнавать конкретное место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показывает, что речь идёт об определённом объекте, а не о любом. У названий мест правило зависит и от смысла, и от устоявшейся формы: многие названия нужно запоминать целиком.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правило: где the обычно не ставится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без артикля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большинством названий городов артикль не нужен: London, Moscow, Paris, Tokyo. Это самая простая и частая модель, которая помогает писать географические названия быстро и без лишних слов.
</a:t>
            </a:r>
            <a:endParaRPr lang="en-US" sz="988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без артикля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большинством стран the тоже не ставится: France, Brazil, India. Такое употребление встречается очень часто, поэтому его важно запомнить как базовое правило для школьных заданий.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 без the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континентов обычно пишутся без артикля: Asia, Europe, Africa. Здесь the не нужен, если название не относится к особой группе или исторически закреплённой форме.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общее правило, есть исключения: отдельные страны, реки, горные цепи и учреждения требуют the. Поэтому полезно не только знать правило, но и сверять тип названия.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названий, где встречается the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типичные группы названий, где артикль the появляется чаще всего.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чаще связан с природными объектами, множественным числом и названиями с общим словом в составе.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артикля the и географических названий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регионы: примеры с картой мира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во множественном числе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сразу заметно, что the appears in names like the Netherlands. Здесь форма названия уже звучит как группа территорий, поэтому артикль становится частью устойчивого написания и не опускается.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 общим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United Kingdom и the United States напоминают описание целого государства, а не простое имя. Поэтому the помогает показать, что название относится к официальной, устоявшейся форме.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название без the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Italy, Spain, Japan и Canada выглядят как отдельные собственные имена. В таких случаях артикль не нужен, и это хорошо видно, если сравнивать их с названиями, где the уже закрепился.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the встречается чаще всего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группы, а не точный подсчёт из корпуса. Для запоминания важнее увидеть, какие названия обычно требуют артикль.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the связывается с природными объектами и группами, а не с длиной или звучанием названия.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примеры по теме; схема распределения для наглядности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06" y="1768975"/>
            <a:ext cx="230737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моря, океаны и проливы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названиями рек обычно используется the: the Thames, the Nile, the Amazon. Река воспринимается как один конкретный природный объект, поэтому артикль помогает выделить его среди других.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морями the тоже нужен: the Black Sea, the Red Sea. Такие названия обозначают уникальные водные пространства, а не общий класс предметов, поэтому артикль сохраняется как часть модели.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океанов почти всегда употребляются с the: the Pacific Ocean, the Indian Ocean. Здесь особенно заметно, что артикль связан с названием большой и единственной в своём роде области.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проливами правило такое же: the English Channel. Это конкретный географический объект, и the помогает показать, что речь идёт не о слове вообще, а об одном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горные цепи и пустыни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Одиночная гора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отдельными вершинами the обычно не ставится: Mount Everest, Mount Fuji. Название воспринимается как собственное имя одной точки на карте, поэтому артикль не нужен.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горными цепями the, как правило, нужен: the Andes, the Alps, the Rocky Mountains. Здесь речь идёт уже не об одной горе, а о большой группе вершин.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пустынями the тоже обычно употребляется: the Sahara, the Gobi. Эти названия обозначают обширные природные области, поэтому артикль помогает выделить их как конкретные территории.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архипелаги и озёра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разницу между одиночным объектом и группой объектов в названии.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 чаще пишется без the, а группа объектов или множество — с the.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географическим названиям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нужен ли the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типу географического названия и его 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и здания с the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часто ставится, когда название указывает на одно определённое здание или учреждение. Так английский язык подчёркивает, что речь идёт не о виде объекта, а о конкретном месте.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достопримечательности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the Kremlin, the White House, the Eiffel Tower. Такие названия закрепились исторически, поэтому их обычно запоминают целиком вместе с артиклем.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как 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не переводить слово по отдельности, а помнить устойчивую модель. Если название стало собственным именем объекта, артикль часто сохраняется даже тогда, когда это кажется непривычным.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и музеи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названиях музеев, галерей и других учреждений the помогает отделить конкретное место от общего понятия. Например, the British Museum звучит как устойчивое официальное название.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театры и отели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газет нередко пишутся с the, потому что обозначают конкретное издание. Поэтому the Times воспринимается как полное устойчивое название, а не как обычное слово с общим значением.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театров the часто входит в официальное название и помогает показать, что речь идёт об одном определённом месте. Примером служит the Globe Theatre, которое запоминают как цельную форму.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Отели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известных отелей the тоже сохраняется в названии, например the Ritz. Такое употребление связано с традицией и с тем, что название относится к конкретному зданию или организации.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Выучить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лучше заучивать написание полностью, без попытки вывести правило только по смыслу. Для ученика важнее узнавать готовую модель, чем каждый раз угадывать артикль.
</a:t>
            </a:r>
            <a:endParaRPr lang="en-US" sz="10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 the и без the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основные модели употребления артикля в названиях мест.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the обычно идут города, одиночные объекты и большинство стран; the чаще встречается у рек, горных цепей, пустынь и некоторых особых названий стран.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«The с названиями мест»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артикль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писать the France, хотя у большинства стран артикль не нужен. Такая ошибка появляется, когда ученик слишком буквально переносит русскую модель.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артикля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трудность — забыть the в названиях вроде the United Kingdom или the Netherlands. Здесь артикль является частью устойчивого названия и не должен опускаться.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ставить the перед London, Moscow или Paris. Для городов это обычно не нужно, поэтому полезно каждый раз проверять тип географического объекта.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чём чаще всего ошибаются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названий требуют особого внимания при повторении правила и проверке письменных ответов.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ошибок связано со странами-исключениями; заметную трудность также вызывают реки и различие между одиночной горой и горной цепью.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 основе типичных трудностей по теме «the с названиями мест»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ученики проверяют тип объекта, форму названия и наличие общего слова, они быстрее распознают устойчивые модели и реже путаются в новых географических названиях.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из материала урока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признаков помогают быстро решить, нужен ли артикль the.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перед записью ответа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основным правилам употребления the с географическими названиями.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узнавание правильных моделей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 the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готовые примеры с артиклем: the Pacific Ocean, the Netherlands, the Alps, the Thames. В них the связан либо с природным объектом, либо с особой формой названия.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без the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группе артикль не нужен: Spain, Tokyo, Mount Fuji, Cyprus, Lake Baikal. Эти слова выглядят как отдельные имена и не содержат признака группы или описания.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the чаще появляется у названий с общим словом или во множественном числе, а без него остаются многие города, одиночные горы и страны без исключения.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блоками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шестого класса удобно запоминать такие примеры не по одному слову, а целыми парами. Так быстрее формируется привычка замечать закономерность и применять её в задании.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для запоминания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быстро проверить, нужен ли артикль the в названии места.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надёжные ориентиры — тип объекта и форма названия; особенно важно помнить особые исключения и названия во множественном числе.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 теме «Article the with place names»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как работает артикль the с названиями мест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с географическими названиями легче всего понять через тип объекта и форму названия. Если запомнить основные группы и исключения, ошибки станут значительно реже.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2026-05-30T15:57:13Z</dcterms:created>
  <dcterms:modified xsi:type="dcterms:W3CDTF">2026-05-30T15:57:13Z</dcterms:modified>
</cp:coreProperties>
</file>