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на пути модернизации: ключевые темы и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Японии XIX века: сочетание традиций и западных новшеств.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Япония на пороге великих перемен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Япония открылась миру после долгой изоляции эпохи сёгуната. Возвращение императора и начало реформ Мэйдзи заложили основы новой политики и развития, сохраняя национальную идентичность.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до реформ: изоляция эпохи Эдо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Сёгунат Токугава правил страной более 250 лет, поддерживая политику самоизоляции, которая ограничивала связи с внешним миром и сохраняла стабильность.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контакты проходили только через порт Нагасаки, где торговали голландцы и китайцы, а христианство было запрещено как угроза национальной безопасности.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чёткие сословия: самураи управляли, крестьяне трудились, ремесленники и купцы обеспечивали экономику внутреннего рынка.
</a:t>
            </a:r>
            <a:endParaRPr lang="en-US" sz="1514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Перри: вторжение Запада и последствия
</a:t>
            </a:r>
            <a:endParaRPr lang="en-US" sz="1925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1853 году американская эскадра под командованием Мэттью Перри потребовала открытия японских портов, что стало шоком для изолированной страны.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и страх перед Западом привели к подписанию неравноправных договоров, что стимулировало рост внутреннего давления на реформы и перемены.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эпохи Мэйдзи: старт масштабных реформ
</a:t>
            </a:r>
            <a:endParaRPr lang="en-US" sz="2537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1868 году император Муцухито восстановил власть, положив конец сёгунату и открыв путь к государственным преобразованиям.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Демонтированы феодальные институты, создано новое правительство, ориентированное на централизованное управление и развитие страны.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 национальный курс на модернизацию и внедрение современных технологий, что объединило страну в стремлении к переменам.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энергия реформ стимулировала экономический рост, укрепление армии и улучшение инфраструктуры Японии.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лозунга: «восточная мораль — западная техника»
</a:t>
            </a:r>
            <a:endParaRPr lang="en-US" sz="2206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 «вакон ёсай» подчёркивал сохранение японских духовных ценностей вместе с внедрением передовых западных технологий и методов.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Конфуцианские идеалы, синтоистские традиции и уважение к традициям оставались основой общества несмотря на быстрые перемены.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принцип позволил гармонично сочетать инновации с культурной самобытностью, избегая копирования Запада без понимания.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реформы: частная инициатива и финансовые преобразования
</a:t>
            </a:r>
            <a:endParaRPr lang="en-US" sz="1772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сословных ограничений дала людям возможность заниматься предпринимательством и развивать новые отрасли экономики.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денежная реформа с выпуском иены в 1871 году, упрощавшая торговлю и стабилизировавшая финансовую систему.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приглашало иностранных специалистов для организации производства и обучения современным промышленным технологиям.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активное строительство фабрик и заводов, что стало фундаментом для промышленной революции в Японии.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Даймё и самураи лишились своих земель, которые перешли в частную собственность крестьян. Налоги стали денежными, что изменило экономические отношения и стимулировало развитие сельского хозяйства.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феодального землевладения: новые права и налоги
</a:t>
            </a:r>
            <a:endParaRPr lang="en-US" sz="1548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Японию начали импортировать сельскохозяйственные машины и инструменты, модернизируя традиционные методы обработки земли и увеличивая урожаи, что повышало эффективность и качество производства.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технологий и методов в сельском хозяйстве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преобразования: отмена феодальных порядков
</a:t>
            </a:r>
            <a:endParaRPr lang="en-US" sz="21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Запада на образование и науку в Японии
</a:t>
            </a:r>
            <a:endParaRPr lang="en-US" sz="2268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государственные школы на основе европейских моделей с учётом японских традиций конфуцианства и синтоизма.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Введено обязательное преподавание естественных наук и иностранных языков, включая английский и голландский, для расширения кругозора учеников.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Немцы, французы и англичане приглашены для развития науки и образования, что подняло уровень исследований и академической подготовки.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образования: обязательное обучение и новые стандарты
</a:t>
            </a:r>
            <a:endParaRPr lang="en-US" sz="186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1872 году введено обязательное и бесплатное начальное образование для большинства японских детей, что повышало грамотность населения.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учебные планы внедрялись в школы, а в университетах преподавали иностранные учёные, что расширяло академические горизонты.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1886 году учреждено Министерство образования, централизовавшее управление и стандарты обучения по всей стране.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Сформирована сеть высших учебных заведений, включая университеты и колледжи, для подготовки квалифицированных специалистов.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1873 году Япония ввела обязательную военную службу для всех мужчин, ликвидировав исключительные права самураев на службу в армии. Это позволило создать профессиональную и массовую армию, подчинённую центральной власти.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воинская повинность и конец военных привилегий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была оснащена новейшим огнестрельным оружием и артиллерией западного образца. Военная подготовка и организация строились по европейским стандартам, что повышало боеспособность и дисциплину войск.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армия с западным вооружением и подготовкой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реформы и армия нового типа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500+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промышленных предприятий к 1890 году показывают стремительный экономический рост на фоне реформ.
</a:t>
            </a:r>
            <a:endParaRPr lang="en-US" sz="1387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в Японии было более 500 современных фабрик и заводов, главным образом в текстильной и металлургической отраслях.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развитию промышленности Японии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железнодорожная линия между Токио и Йокогамой открылась в 1872 году, значительно ускорив перемещение людей и грузов, что способствовало экономическому оживлению.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железнодорожного сообщения
</a:t>
            </a:r>
            <a:endParaRPr lang="en-US" sz="1363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1900 году протяжённость железных дорог превысила 7000 км, связав крупные регионы и упростив внутренние перевозки товаров и пассажиров.
</a:t>
            </a:r>
            <a:endParaRPr lang="en-US" sz="1194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железнодорожной сети
</a:t>
            </a:r>
            <a:endParaRPr lang="en-US" sz="1577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 обеспечили регулярные перевозки по морю, а телеграфные линии ускорили передачу информации, что стало важным вкладом в национальное единство и экономику.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морского и телеграфного сообщения
</a:t>
            </a:r>
            <a:endParaRPr lang="en-US" sz="1431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и связи как основа модернизации
</a:t>
            </a:r>
            <a:endParaRPr lang="en-US" sz="22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Урбанизация: рост городского населения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городского населения вызвало трансформацию городской инфраструктуры и стиля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отражает стремительное развитие промышленности и смену традиционного уклада жизни на современный.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исследования Японии конца XIX века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западной культуры на повседневную жизнь и моду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смешанный стиль одежды — традиционное кимоно сочеталось с европейскими костюмами и платьями, что отражало постепенную адаптацию западных тенденций.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Интерьеры жилищ стали удобнее и практичней, появились мебель и бытовые приборы западного образца, что изменило привычный японский быт.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ресторанов и кафе способствовал разнообразию питания, а новые виды досуга — театры, парки — внесли изменения в городской образ жизни.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Mitsubishi, основанная в 1870 году, стала ведущим игроком в судостроительной отрасли, активно развивая новые технологии и расширяя производство.
</a:t>
            </a:r>
            <a:endParaRPr lang="en-US" sz="1195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рост Mitsubishi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объединения получили государственную поддержку, что способствовало концентрации капитала и ускоренному развитию ключевых отраслей экономики.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дзайбацу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стимулировало экономический рост через льготы для банков и инвесторов, что помогло масштабировать производство и модернизировать инфраструктуру.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 банков и инвестиций
</a:t>
            </a:r>
            <a:endParaRPr lang="en-US" sz="1286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крупных корпораций в экономике Японии
</a:t>
            </a:r>
            <a:endParaRPr lang="en-US" sz="26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изменения и становление институций власти
</a:t>
            </a:r>
            <a:endParaRPr lang="en-US" sz="2118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1889 года закрепила парламентскую монархию с императором как верховным символом национального единства.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центральные органы управления — парламент (бейкокуин) и совет министров, формировавшие законодательную и исполнительную ветви власти.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в Японии появились политические партии, которые с 1880-х годов постепенно становились важным фактором в политическом процессе.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позволила сохранить традиционные институты, одновременно внедряя принципы современной государственности.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трансформации и новые общественные слои
</a:t>
            </a:r>
            <a:endParaRPr lang="en-US" sz="2153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Появилась буржуазия — объединение предпринимателей и бывших дворян, которые стали двигателем экономического и социального развития страны.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Формировался новый класс рабочих, занятых на заводах, что меняло структуру общества и способы социальной коммуникации.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получили доступ к образованию — открывались первые женские школы, поддерживаемые государственными инициативами и общественным прогрессом.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и противоречия модернизационного пути
</a:t>
            </a:r>
            <a:endParaRPr lang="en-US" sz="2145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Сацумы в 1877 году выразило недовольство бывших самураев утратой привилегий и изменениями в обществе.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жители испытывали трудности с переходом на денежное налогообложение и интеграцией в новую экономическую систему.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националистических идей и концепции «особого пути» Японии сопровождало процесс модернизации, показывая внутренние противоречия страны.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опыт японской модернизации: наследие и уроки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сумела соединить западные технологии с традиционной моралью, быстро став мощной державой и примером успешного развития для других стран, сохранив при этом собственную культуру.
</a:t>
            </a:r>
            <a:endParaRPr lang="en-US" sz="35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2026-05-10T23:39:24Z</dcterms:created>
  <dcterms:modified xsi:type="dcterms:W3CDTF">2026-05-10T23:39:24Z</dcterms:modified>
</cp:coreProperties>
</file>