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бури и смерчи: откуда берётся опасный ветер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ветер: причины, признаки и правила защиты.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становится опасным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рождаются там, где воздух движется неравномерно: из-за перепадов давления, разницы температур и влажности, а также столкновения воздушных масс.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— это мощный тропический циклон, который формируется над тёплым океаном, где вода достаточно нагрета для активного испарения и подъёма влажного воздуха.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ураган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урагана находится «глаз» — сравнительно спокойная область, а вокруг него располагаются самые сильные ветры, ливни и грозовые облака.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вихри охватывают огромную территорию: диаметр урагана может достигать сотен километров, поэтому его последствия ощущаются далеко от центра.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ураган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океаном с высокой температурой воды формируется зона пониженного давления и усиливается испарение.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влажный воздух быстро поднимается вверх, образуя облака и усиливая область низкого давления.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вихря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конденсации водяного пара выделяется тепло, и движение воздуха становится ещё мощнее и устойчивее.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Закручивание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вращения Земли потоки закручиваются в огромный вихрь, который усиливается при слабом ветре и высокой влажности.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сравнивать ураганы по ожидаемой разрушительной силе и скорости ветра.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ураганов по шкале Саффира—Симпсона
</a:t>
            </a:r>
            <a:endParaRPr lang="en-US" sz="286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категория, тем опаснее штормовой нагон, волны и разрушения на суше.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Саффира—Симпсона; пороговые значения скорости ветра по общепринятой классификации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ураганы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ураганы формируются особенно часто в тёплый сезон, когда вода долго остаётся достаточно нагретой для мощного испарения.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Карибское море и Мексиканский залив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районы входят в зону повышенного риска: тёплая вода и влажный воздух поддерживают развитие сильных тропических циклонов.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 Тихого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регионе тропические циклоны также возникают часто и могут достигать очень большой силы и размеров.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Атлантике наибольшая опасность приходится на июнь—ноябрь, а пик обычно наблюдается в августе, сентябре и октябре.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буря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при буре обычно начинается примерно от 20 м/с, поэтому она способна быстро ухудшать видимость и создавать опасные условия на местности.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— это длительный очень сильный ветер, который часто связан с циклоном, атмосферным фронтом или грозовой облачностью и продолжается заметное время.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Бури бывают снежными, пыльными, песчаными и грозовыми, а главное отличие от урагана состоит в том, что буря не привязана к океану.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бури отличаются не только ветром, но и тем, что именно он переносит вместе с воздухом.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бурь и их признаки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опасна переносом снега, пыли, воды или града: именно это чаще всего мешает движению и угрожает здоровью.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опасных атмосферных явлений по школьному курсу ОБЗР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порывы ветра ломают деревья, срывают кровлю, повреждают провода и дорожные знаки, создавая угрозу для зданий и коммуникаций.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снежной бури на дорогах появляются заносы, транспорт движется медленно или останавливается, а люди легко теряют ориентиры на местности.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 резко ухудшают качество воздуха и особенно тяжело переносятся детьми, пожилыми людьми и теми, у кого есть болезни дыхательных путей.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падающих предметов, обломков и плохой видимости возрастает риск травм, аварий и повреждения техники даже при кратковременной буре.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бури опасны для людей и техники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буря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перепад давления и фронты превращают обычный ветер в опасное явление.
</a:t>
            </a:r>
            <a:endParaRPr lang="en-US" sz="9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км/ч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скорость ветра помогает понять, почему узкий вихрь способен за секунды разрушать постройки и переворачивать машины.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Storm Prediction Center; Encyclopaedia Britannica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сильных смерчей скорость ветра может быть выше скорости поезда и приводить к мгновенным разрушениям.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смерча и его воронка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Воронка тянется от облака к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смерчем обычно висит тёмное грозовое облако, а из него опускается вращающаяся воронка. Она выглядит как вытянутый конус или столб и постепенно касается поверхности, где начинается зона разрушений.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вихрь поднимает всё лёгкое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смерч проходит над местностью, он захватывает пыль, воду, ветки, обломки и другие предметы. Поэтому у основания воронка становится заметнее, а вокруг неё появляется облако пыли и мусора.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смерча хорошо виден по повреждениям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воронка быстро исчезает, на земле остаётся узкая полоса разрушений. По поваленным деревьям, сорванной кровле и разбросанным предметам можно понять направление движения вихря.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встречаются тёплый влажный и холодный сухой воздух. Из-за их столкновения атмосфера становится неустойчивой, а в грозовом облаке появляются сильные восходящие потоки.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ветер меняет направление и скорость с высотой, воздушные массы начинают закручиваться. В облаке возникает вращение, которое постепенно усиливается и становится заметным по форме тучи.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вращающийся поток становится особенно мощным, из облака опускается воронка. Она тянется вниз всё ниже, пока не коснётся поверхности земли или 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благоприятные условия создают сильные грозы, резкий перепад температур и высокая влажность. Именно поэтому смерчи чаще возникают в неустойчивую погоду.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смерч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смерчей связана с районами, где часто сталкиваются тёплые и холодные воздушные массы и формируются мощные грозы.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смерчи встречаются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США; в остальных регионах смерчи тоже возможны, но встречаются заметно реже и чаще сезонно.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NOAA, WMO, региональные метеорологические обзоры; данные обобщены для учебной схемы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70508"/>
            <a:ext cx="264300" cy="2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25603"/>
            <a:ext cx="264300" cy="26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урагана, бури и смерча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над тёплым океаном, занимает огромную площадь и длится долго. Опасность связана не только с ветром, но и со штормовым нагоном, ливнями и наводнениями.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сильный и продолжительный ветер, который может переносить снег, пыль или песок. Буря встречается в разных климатических условиях и часто ухудшает видимость и движение транспорта.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компактное явление: узкий вращающийся вихрь действует быстро, но очень разрушительно. Он может возникнуть внезапно и оставить после себя узкую полосу сильных повреждений.
</a:t>
            </a:r>
            <a:endParaRPr lang="en-US" sz="8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опасности зависит от вида явления: ураган усиливает воду, буря — видимость и заносы, смерч — мгновенную силу вращения.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сильнее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дают сочетания факторов: ветер с водой при урагане и ветер с плохой видимостью при буре; смерч опасен точечным, но резким ударом.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материалам метеонаблюдений и школьного курса ОБЗР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специалисты следят за опасной погодой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Наблюдение за атмосферой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Метеостанции, барометры и автоматические датчики фиксируют давление, ветер, влажность и температуру. Эти данные помогают заметить условия, при которых может быстро ухудшиться погода.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Спутниковый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движение облаков и развитие огромных циклонов. Так специалисты следят за ураганами и заранее видят области, где возможны опасные изменения.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Радар и анализ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Метеорадары помогают замечать грозовые облака, ливни и вращение внутри облачной системы. По этим признакам можно оценить вероятность смерча и сильной бури.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Предупреждение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данных синоптики выпускают прогноз и предупреждения. Если сообщение получено вовремя, люди успевают укрыться, убрать лёгкие предметы и не выходить в опасную зону.
</a:t>
            </a:r>
            <a:endParaRPr lang="en-US" sz="9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9301"/>
            <a:ext cx="4039800" cy="15980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действия и запреты помогают запомнить главное поведение при разных видах опасного ветра.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урагане, буре и смерче
</a:t>
            </a:r>
            <a:endParaRPr lang="en-US" sz="2637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нужно уйти из открытого пространства, защититься от летающих предметов и заранее выбрать безопасное укрытие внутри здания.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России; рекомендации по гражданской обороне и ОБЗР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сильных атмосферных явлений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«Катрина» в 2005 году показал, насколько опасны сочетание сильного ветра, ливней и наводнения. Стихия нанесла огромный ущерб городам и инфраструктуре на юге США.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в Эль-Рено в 2013 году стал одним из самых мощных зарегистрированных смерчей. Он привлёк внимание специалистов к тому, как важно вовремя замечать быстро меняющиеся грозовые условия.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бури в Северной Америке, Европе и России регулярно нарушают работу дорог, школ и электросетей. Они напоминают, что опасен не только ураган, но и обычный на вид сильный ветер.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бури и смерчи отличаются происхождением и масштабом, но все они требуют внимания. Чем лучше мы понимаем признаки опасной погоды, тем надёжнее можем защитить себя и окружающих.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главное: ветер бывает разным, а риск — реальным
</a:t>
            </a:r>
            <a:endParaRPr lang="en-US" sz="27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2026-05-20T23:32:02Z</dcterms:created>
  <dcterms:modified xsi:type="dcterms:W3CDTF">2026-05-20T23:32:02Z</dcterms:modified>
</cp:coreProperties>
</file>