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Додекаэдр: правильный многогранник с 12 пятиугольными гранями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имеет 12 равных правильных пятиугольных граней, 30 рёбер и 20 вершин.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— ключ к стереометрии. Додекаэдр необычен тем, что его грани — правильные пятиугольники. На нём удобно разбирать элементы, симметрию, число Эйлера, формулы площади и объёма, а также связь с золотым сечением.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додекаэдр изучают в школе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и все рёбра равноправны по симметрии: любая часть многогранника может быть сопоставлена другой с помощью вращений. Поэтому додекаэдр действительно относится к семейству правильных многогранников.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додекаэдр — выпуклый многогранник, у которого каждая грань является равным правильным пятиугольником. Все такие грани устроены одинаково, поэтому фигура сразу наследует строгую «порядочность» плоской геометрии.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вершине сходятся ровно три грани. Кроме того, двугранные углы при всех рёбрах равны, так что локальное «сцепление» соседних граней одинаково во всём объёме.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правильного додекаэдра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9757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свойства правильного додекаэдра (школьная стереометрия).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фиксируем, сколько у додекаэдра граней, рёбер и вершин, а также какой вывод даёт число Эйлера для выпуклых многогранников.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система параметров полностью описывает додекаэдр и согласуется с формулой Эйлера для выпуклых многогранников.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додекаэдра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определению правильных многогранников (число граней).
</a:t>
            </a:r>
            <a:endParaRPr lang="en-US" sz="97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количества граней усложняется и «каркас» многогранника, но правильность геометрии сохраняется: все элементы остаются равноправными.
</a:t>
            </a:r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занимает промежуточную позицию по сложности между простыми и наиболее «многоэлементными» телами Платона.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Платоновы тела по числу граней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додекаэдре число золотого сечения возникает естественно: его грани — правильные пятиугольники, а там отношение диагонали к стороне равно φ.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φ ≈ 1,618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правильном пятиугольнике это отношение связывает диагонали и сторону, поэтому оно «проявляется» и в додекаэдре.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правильного пятиугольника (золотое сечение φ).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пятиугольник как грань додекаэдра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правильном пятиугольнике диагонали образуют пропорции, тесно связанные с золотым сечением. Когда видишь диагонали на одной грани, становится понятнее, как плоские соотношения «собираются» в пространственный многогранник.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108°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грань додекаэдра — правильный пятиугольник. Его внутренний угол равен 108°, поэтому форма грани строго фиксирована и одинаково повторяется по всей 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додекаэдра из правильного пятиугольника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сборки: соединяем одинаковые грани так, чтобы выполнялись равенство рёбер и одинаковые двугранные углы.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додекаэдра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шесть осей идут через центры противоположных граней. Это делает поверхность додекаэдра визуально однородной: грани выглядят одинаково с разных сторон.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осей через центры противоположных граней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осей ориентированы так, чтобы через них проходили противоположные вершины. Тогда «география» граней вокруг каждой вершины оказывается одинаковой.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осей через противоположные вершины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Пятнадцать осей вращения проходят через середины противоположных рёбер. Благодаря этому любая часть структуры можно совместить с другой без изменения формы и размеров.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осей вращения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правильного додекаэдра выражается формулой S = 3√(25 + 10√5) · a², где a — длина ребра. Заметьте: здесь степень а равна 2.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задаётся формулой V = (15 + 7√5) · a³ / 4. В отличие от площади, объём зависит от куба ребра, поэтому рост размеров происходит быстрее.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подчёркивают ключевую идею: при заданной длине ребра все основные метрические характеристики додекаэдра определяются однозначно и согласуются с единой геометрической моделью.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 и объёма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формулам для правильного додекаэдра (S = 3√(25 + 10√5)·a², V = (15 + 7√5)·a³/4); значения округлены.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Увеличьте длину ребра a в 2 и 3 раза: площадь поверхности растёт как a², а объём — как a³. Поэтому внутреннее «пространство» увеличивается заметно быстрее.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 различие степеней: при одинаковом росте ребра объём превосходит площадь по темпу увеличения, что типично для всех масштабных трёхмерных фигур.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площадь и объём при увеличении ребра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стандартным формулам для правильного додекаэдра при a=1; округление до двух знаков.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ребра a=1 приведены ключевые геометрические параметры: площадь поверхности, объём, двугранный угол и радиусы сфер, описанной и вписанной в додекаэдр.
</a:t>
            </a:r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фиксированной длине ребра можно получить полный набор измеримых величин: размеры, взаимное расположение граней (двугранный угол) и радиусы сфер-«контейнеров».
</a:t>
            </a:r>
            <a:endParaRPr lang="en-US" sz="1163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характеристики правильного додекаэдра при a = 1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 икосаэдр как дуальные многогранники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вершины становятся гранями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дуальный переход: у додекаэдра 20 вершин, и им соответствуют 20 треугольных граней икосаэдра. Точно так же 12 пятиугольных граней додекаэдра «превращаются» в 12 вершин икосаэдра. На изображении дуальность особенно хорошо читается по симметрии и взаимной соотнесённости элементов.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форм: 12 против 20
</a:t>
            </a:r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додекаэдра — 12 пятиугольных граней и 20 вершин, а у икосаэдра наоборот: 20 треугольных граней и 12 вершин. Эти числа как будто меняются местами при дуальном преобразовании. Иллюстрация дуальной пары помогает увидеть: различие многогранников определяется тем, какие элементы считаются «главными» — вершины или грани.
</a:t>
            </a:r>
            <a:endParaRPr lang="en-US" sz="11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культурное значение додекаэдра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изучались в античности как образец строгого порядка. Для образовательной традиции важна их роль: фигуры легко связать с рассуждениями о симметрии и структуре пространства.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 диалог «Тимей»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«Тимее» правильные многогранники упоминаются в контексте устройства мира. Додекаэдр описывается как особая фигура, ассоциируемая с космосом и гармонией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и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додекаэдр стал удобным «языком» для моделирования: от математических построений до дизайна и учебных моделей. Его часто используют в изображениях геометрических тел и задачах на симметрию.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геометрии к применению: где встречается додекаэдр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от учебных моделей и визуализации к практическим применениям благодаря компактности и высокой симметрии.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чисел элементов для правильного додекаэдра: грани 12, рёбра 30, вершины 20 (теоретические свойства правильного многогранника).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величины — 12 граней, 30 рёбер и 20 вершин — складываются в устойчивый «рисунок» структуры. Их удобно сопоставлять при проверке числа Эйлера.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несоразмерность элементов: рёбер больше остальных, поэтому именно через них особенно наглядно контролировать связность поверхности.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структура в числах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додекаэдра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правильного додекаэдра включает 12 правильных пятиугольников, которые соединяются по общим рёбрам. При аккуратной разметке видно, какие грани действительно «соседи» в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развернуть поверхность без наложений, можно проследить, как замыкание происходит за счёт одинаковых углов между гранями. Тогда пространственная форма становится следствием плоского соединения одинаковых элементов.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развёртке удобно проверять логику подсчёта: каждая грань входит в окружение из нескольких соседей, а суммарная согласованность приводит к нужной топологии поверхности додекаэдра.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развёрткой связывает плоскостную геометрию и стереометрию: вы видите, что «сложность» додекаэдра объясняется не изменением формы грани, а системой её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моделях молекулярных оболочек форму додекаэдра используют как пример повторяющейся симметрии. Геометрическая «сетка» помогает описывать, как частицы распределяются по поверхности. Благодаря регулярности модель получается устойчивой и хорошо поддаётся анализу.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Упорядоченность в молекулярных оболочках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вирусные капсиды имеют высокую степень симметрии, и додекаэдр оказывается полезной визуальной и вычислительной опорой. Он помогает представить, как элементы структуры располагаются вокруг центральной области. Поэтому фигура часто появляется в учебных и научных иллюстрациях.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вирусных капсидов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схемах додекаэдр служит моделью компактной пространственной структуры: повторяемость элементов обеспечивает упорядоченность. Такая идея встречается в описаниях ансамблей с симметрией, где важно равномерное распределение «узлов». Додекаэдр помогает наглядно передать этот принцип.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структуры в моделировании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в природе и научных моделях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додекаэдр отличается от других правильных многогранников
</a:t>
            </a:r>
            <a:endParaRPr lang="en-US" sz="1868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куба и тетраэдра, грани додекаэдра — правильные пятиугольники. Это меняет характер поверхности: диагонали и углы внутри грани дают иное «внутреннее напряжение» формы при пространственном соединении.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икосаэдром додекаэдр связан дуальностью, но различается числом граней и их типом: у икосаэдра 20 треугольных граней. Поэтому сравнение помогает понять, что правильность сохраняется при изменении распределения граней и вершин.
</a:t>
            </a:r>
            <a:endParaRPr lang="en-US" sz="1018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куба одинаковость сторон особенно легко воспринимается из-за квадратов, то у додекаэдра сложность «переходит» на пятиугольную геометрию. Здесь важны не только размеры, но и то, как именно соседние грани сцепляются по рёбрам.
</a:t>
            </a:r>
            <a:endParaRPr lang="en-US" sz="1051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показывает: различия между правильными многогранниками определяются не одной величиной вроде числа граней, а сочетанием вида грани, топологии и системы симметрий, которая удерживает структуру в равновесии.
</a:t>
            </a:r>
            <a:endParaRPr lang="en-US" sz="10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Додекаэдр: строгая симметрия и единый закон 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додекаэдр соединяет свойства правильного пятиугольника, формулы площади и объёма, число Эйлера, симметрию и дуальность с икосаэдром. Его параметры определяются ребром, а школьный материал 11 класса показывает, как простые правила порождают сложную форму.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2026-05-12T06:46:54Z</dcterms:created>
  <dcterms:modified xsi:type="dcterms:W3CDTF">2026-05-12T06:46:54Z</dcterms:modified>
</cp:coreProperties>
</file>