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почтовой открытки: простой шаблон для удачного текста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шаблон, готовые фразы и пример помогут написать открытку уверенно.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postcard и зачем её пишут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Postcard — это короткое личное сообщение на карточке: из поездки, для поздравления или просто чтобы передать привет и рассказать главное.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открытки: от даты до подписи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место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указывают дату, а иногда и место отправки. Это помогает сразу понять, когда и откуда написана открытка, особенно если сообщение отправлено из поездки.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идёт обращение: Hi, Hello или Dear с именем. Оно делает открытку личной и показывает, кому адресовано сообщение, даже если текст совсем короткий.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пишут основной текст: обычно две или три короткие фразы о месте, событиях или впечатлениях. Здесь важны ясность, простые слова и логичный порядок мыслей.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короткое завершение, например See you soon или Best wishes. Такая фраза завершает сообщение мягко и помогает перейти к подписи без лишних слов.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ставят в конце: имя автора делает открытку законченным личным сообщением. Без подписи текст выглядит незавершённым, даже если все остальные части написаны правильно.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открытку: приветствие и первая строка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обращения подойдут Hi, Hello или Dear, если вы знаете имя адресата. Такое начало звучит естественно, вежливо и сразу задаёт дружелюбный тон открытки.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Скажи, где 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может сообщать, где вы находитесь: I’m in London now или We are at the seaside. Так читатель сразу понимает контекст сообщения.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короткую деталь о поездке: From Italy, on holiday, at the campsite. Эти слова помогают быстро задать тему и не тратить место на длинное вступление.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писать в основной части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21652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понравилось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тем, что запомнилось больше всего: вкусная еда, красивая погода, интересные люди или планы на завтра. Именно такая деталь делает открытку живой и запоминающейся.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40891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опишите, что вы делаете сейчас: гуляете, смотрите город, отдыхаете у моря. Одна простая фраза уже создаёт ощущение настоящего события.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0125" y="1871450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адресовано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вспомните, кому пишете: маме, другу или учителю. Одно короткое обращение помогает сделать открытку личной и удерживать нужный тон от начала до конца.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грамматика без сложных терминов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фактов о месте часто подходит Present Simple: The city is beautiful. The park is quiet. Такие предложения звучат просто и понятно, без лишней сложности.
</a:t>
            </a:r>
            <a:endParaRPr lang="en-US" sz="1216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говорите о том, что происходит сейчас, используйте Present Continuous: I am swimming now. We are visiting a museum. Это помогает показать живую ситуацию.
</a:t>
            </a:r>
            <a:endParaRPr lang="en-US" sz="1216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между фразами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and, but, because, also делают текст плавным. Они соединяют короткие фразы, не перегружая открытку и не заставляя писать длинные сложные предложения.
</a:t>
            </a:r>
            <a:endParaRPr lang="en-US" sz="1216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важнее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нужно усложнять текст: лучше написать несколько точных предложений, чем одно длинное и запутанное. В открытке важнее ясность, чем редкие слова или сложные времена.
</a:t>
            </a:r>
            <a:endParaRPr lang="en-US" sz="12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для открытки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можно брать за основу и быстро собирать из них собственную открытку.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готовые фразы помогают описывать погоду, еду и планы без сложных конструкций.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и примеры открыток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425" y="1463852"/>
            <a:ext cx="3623100" cy="33400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Мини-модель готовой открытки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дата: она показывает, когда написано сообщение. Это маленькая, но важная деталь, которая помогает открыть открытку в правильном контексте.
</a:t>
            </a:r>
            <a:endParaRPr lang="en-US" sz="975" dirty="0"/>
          </a:p>
        </p:txBody>
      </p:sp>
      <p:sp>
        <p:nvSpPr>
          <p:cNvPr id="15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обращение: Hi, Mum. Оно делает текст личным и сразу показывает адресата, даже если вся открытка состоит всего из нескольких предложений.
</a:t>
            </a:r>
            <a:endParaRPr lang="en-US" sz="955" dirty="0"/>
          </a:p>
        </p:txBody>
      </p:sp>
      <p:sp>
        <p:nvSpPr>
          <p:cNvPr id="16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автор кратко сообщает, где находится, и добавляет пару фактов о погоде или занятиях. Так читатель быстро понимает, что происходит.
</a:t>
            </a:r>
            <a:endParaRPr lang="en-US" sz="1079" dirty="0"/>
          </a:p>
        </p:txBody>
      </p:sp>
      <p:sp>
        <p:nvSpPr>
          <p:cNvPr id="17" name="Text 5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стоит короткое прощание и имя. Эта часть завершает письмо аккуратно и показывает, кто его написал.
</a:t>
            </a:r>
            <a:endParaRPr lang="en-US" sz="1194" dirty="0"/>
          </a:p>
        </p:txBody>
      </p:sp>
      <p:sp>
        <p:nvSpPr>
          <p:cNvPr id="18" name="Text 6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следующем блоке появляются действия и детали: музей, прогулка, еда. Именно такие конкретные слова делают открытку более живой и запоминающейся.
</a:t>
            </a:r>
            <a:endParaRPr lang="en-US" sz="9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готовой открытке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помогает собрать открытку быстро и без лишних пропусков.
</a:t>
            </a:r>
            <a:endParaRPr lang="en-US" sz="9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шага достаточно, чтобы написать понятную открытку.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 и алгоритм написания открытки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количество опорных шагов в работе над открыткой: оно помогает быстро собрать текст, не потеряв приветствие, описание и подпись.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открытку на листе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абзацы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Разделяйте открытку на короткие смысловые части: приветствие, основной текст и подпись. Так текст легче читать, а каждая мысль сразу находится на своём месте.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заполняйте весь лист сплошным текстом. Оставьте небольшие промежутки между частями, чтобы открытка выглядела аккуратно и не казалась перегруженной.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так, чтобы взгляд быстро находил начало и конец сообщения. Короткие строки и понятный порядок помогают однокласснику сразу понять вашу открытку.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in ____. It is ____. Today I am ____. Tomorrow we are ____. See you ____.
</a:t>
            </a:r>
            <a:endParaRPr lang="en-US" sz="1715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 пропуски, чтобы собрать короткую открытку по шаблону и проверить её структуру.
</a:t>
            </a:r>
            <a:endParaRPr lang="en-US" sz="9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 перед сдачей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открытку перед сдачей: в ней должны быть все основные части и короткие, понятные предложения.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отмечены все пункты, текст выглядит законченным, понятным и готовым к сдаче.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построения короткой почтовой открытки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задание: напиши свою открытку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тему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 тему: поездка, праздник или летний отдых. Потом запиши 3–4 главные мысли, чтобы было понятно, о чём будет открытка и какие детали ты хочешь сообщить.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 черновик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преврати мысли в 5–7 коротких предложений. Начни с приветствия, затем опиши место, событие или планы, а в конце поставь вежливое завершение и подпись.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и сравни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прочитать текст и проверить порядок частей, орфографию и подпись. После этого можно обменяться открыткой с одноклассником и сравнить, всё ли 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структура важна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 читателю быстро понять, кто пишет, откуда и о чём идёт речь. Без этого открытка выглядит как набор отдельных фраз без связи.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шаблон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дата, приветствие, основная часть и подпись, текст легче писать по шагам. Такой шаблон экономит время и не даёт забыть важные детали.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открытка начинается сразу с середины, её труднее читать и проверять. Чёткая структура делает сообщение аккуратным, коротким и понятным даже с первого взгляда.
</a:t>
            </a:r>
            <a:endParaRPr lang="en-US" sz="11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делают открытку живой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мест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Упоминайте конкретное место: город, музей, пляж или парк. Такие детали сразу создают картинку и показывают, что открытка написана о реальном событии.
</a:t>
            </a:r>
            <a:endParaRPr lang="en-US" sz="1216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простые подробности о еде и погоде. Фразы про вкусный обед, тёплый день или сильный ветер делают сообщение более живым и убедительным.
</a:t>
            </a:r>
            <a:endParaRPr lang="en-US" sz="1216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не только о фактах, но и о впечатлениях. Слова happy, exciting, interesting или quiet помогают передать настроение без сложных объяснений.
</a:t>
            </a:r>
            <a:endParaRPr lang="en-US" sz="1216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Заканчивайте открытку небольшим планом на завтра. Одна короткая фраза о музее, прогулке или поездке добавляет ощущение движения и завершённости.
</a:t>
            </a:r>
            <a:endParaRPr lang="en-US" sz="12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68851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981" y="2237181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42581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42581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8756" y="2237181"/>
            <a:ext cx="200813" cy="229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Связки, которые делают текст понятным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 — добавить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and, чтобы соединять похожие мысли. Эта связка помогает перечислять детали без пауз и делает текст плавным и простым для чтения.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 — сравнить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but подходит, когда нужно показать контраст. Оно особенно полезно в коротких описаниях погоды, места или настроения, где есть небольшой поворот мысли.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 — объяснить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объясняет причину. С его помощью легко показать, почему место понравилось, почему было интересно или почему вы выбрали именно этот план.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 — дополнить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добавляет ещё один факт или действие. Эта связка помогает не повторяться и даёт открытке чуть больше объёма без лишней сложности.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 — продолжить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показывает порядок событий. Оно удобно, когда нужно рассказать, что было сначала и что произошло после, особенно в короткой истории из поездки.
</a:t>
            </a:r>
            <a:endParaRPr lang="en-US" sz="9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поздравительной открытки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поздравление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Hi, Emma! Happy Birthday! I hope you have a great day. Эти простые фразы сразу задают тёплый тон и показывают, что открытка написана специально для одного человека.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подарок
</a:t>
            </a:r>
            <a:pPr algn="l" indent="0" marL="0">
              <a:lnSpc>
                <a:spcPct val="115000"/>
              </a:lnSpc>
              <a:buNone/>
            </a:pPr>
            <a:r>
              <a:rPr lang="en-US" sz="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sent you a small card and a gift. Best wishes, Lena. Здесь есть главное поздравление, личный жест и вежливое завершение с подписью.
</a:t>
            </a:r>
            <a:endParaRPr lang="en-US" sz="1275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путешествие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показывает, что открытка может быть не только из поездки. Её можно написать к празднику, если нужны добрые слова и короткое пожелание.
</a:t>
            </a:r>
            <a:endParaRPr lang="en-US" sz="12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даты и приветствия, чтобы адресат сразу понял, кому и откуда пришло сообщение. Это делает открытку аккуратной и понятной с первой строки.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2–3 короткие фразы о месте, погоде, занятиях или впечатлениях. Добавьте одну связку, если нужно соединить мысли, и не усложняйте слова.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Заканчивайте подписью и проверьте орфографию. Даже маленькая открытка выглядит лучше, если в ней есть полный порядок частей и нет случайных пропусков.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 свою открытку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написать собственную открытку по простому шаблону: дата, приветствие, 2–3 предложения, завершение и подпись. Чем больше практики и аккуратной проверки, тем увереннее получается текст.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2026-07-25T14:47:12Z</dcterms:created>
  <dcterms:modified xsi:type="dcterms:W3CDTF">2026-07-25T14:47:12Z</dcterms:modified>
</cp:coreProperties>
</file>