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E-greeting cards на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формат поздравления и практики письменной речи.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открытки знакомы подросткам и помогают писать короткие поздравления, читать простые тексты и подбирать слова по теме праздника. Формат естественно связывает английский язык с личным общением и школьными проектами.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e-greeting cards важны на уроке английского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электронная поздравительная открытка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поздравление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открытка создаётся в цифровом виде и отправляется через мессенджер, электронную почту, социальную сеть или специальный сервис. Она быстро доходит до адресата и легко используется в повседневном общении.
</a:t>
            </a:r>
            <a:endParaRPr lang="en-US" sz="2773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открытке есть обращение, поздравительная фраза, короткое пожелание и визуальный элемент: фотография, рисунок, шаблон или анимация. Именно сочетание текста и оформления делает сообщение завершённым.
</a:t>
            </a:r>
            <a:endParaRPr lang="en-US" sz="2773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английские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e-greeting cards часто встречаются короткие выражения вроде «Happy Birthday!», «Best wishes!» и «Have a great day!». Такие фразы легко запомнить и правильно использовать в школьной работе.
</a:t>
            </a:r>
            <a:endParaRPr lang="en-US" sz="2773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учеников 8 класса особенно важны простые, естественные слова, правильное обращение к адресату и вежливый тон. Открытка должна звучать дружелюбно, но без излишней разговорности или перегруженности.
</a:t>
            </a:r>
            <a:endParaRPr lang="en-US" sz="27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 используются e-greeting cards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поводы
</a:t>
            </a:r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открытки отправляют на дни рождения, Новый год, Рождество, День учителя, 8 Марта, День святого Валентина и выпускные. Для подростков это знакомые и понятные ситуации общения.
</a:t>
            </a:r>
            <a:endParaRPr lang="en-US" sz="2677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переписка
</a:t>
            </a:r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удобен для поздравлений друзьям и одноклассникам, когда важно быстро написать тёплые слова и сразу отправить их. Это помогает поддерживать контакт и развивать культуру общения онлайн.
</a:t>
            </a:r>
            <a:endParaRPr lang="en-US" sz="2674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чаты и 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E-greeting cards часто используют в школьных чатах, электронных письмах и классных сообщениях. Здесь особенно важны аккуратный текст, понятное обращение и нейтрально-вежливый стиль.
</a:t>
            </a:r>
            <a:endParaRPr lang="en-US" sz="2529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открытки становятся частью мини-проектов и творческих заданий. Ученики тренируют лексику по теме праздников, а также учатся сочетать текст с визуальным оформлением.
</a:t>
            </a:r>
            <a:endParaRPr lang="en-US" sz="27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бумажных и электронных поздравительных открыток.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и электронная открытка: сравнение для школьного общения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два формата поздравления в школьной практике.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открытка выигрывает по скорости, гибкости и мультимедийности, а бумажная чаще воспринимается как более традиционная и памятная.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каналов отправки e-greeting cards.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отправки электронных поздравлений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подходят для разных ситуаций: от дружеского поздравления до более официального сообщения.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лидируют благодаря скорости и удобству, а электронная почта лучше подходит для более формальных адресатов.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фразы для поздравительной открытки на английском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открытки подходят короткие и понятные формулы: «Happy Birthday!», «Merry Christmas!», «Happy New Year!». Они сразу задают тему и звучат естественно в школьном сообщении.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с праздником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пожеланиях часто используются слова happiness, joy, health, success и выражение «all the best». Такие слова помогают сделать текст доброжелательным, но не слишком длинным.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пожелания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8 класса удобны конструкции с is, are, can и формула «I wish you…». Они помогают строить короткие, понятные предложения без сложной грамматики.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грамматические модели
</a:t>
            </a:r>
            <a:endParaRPr lang="en-US" sz="3159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открытке лучше использовать простые фразы вроде «Have a wonderful day!» или «Best wishes!». Краткость делает сообщение читабельным и подходит для личного поздравления.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 естественная речь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электронной открытки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выбора повода до отправки готового поздравления.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создания e-greeting cards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Canva или Adobe Express ученик открывает готовый шаблон открытки, меняет фон, вставляет короткое поздравление и добавляет имя адресата. На экране сразу видно, как сочетаются текст, цвет и изображение, поэтому легко проверить читаемость и аккуратность оформления.
</a:t>
            </a:r>
            <a:endParaRPr lang="en-US" sz="1934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за несколько минут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Smilebox и похожие конструкторы помогают быстро собрать открытку для урока или классного мероприятия. В них есть рамки, шрифты и небольшие анимации, а значит, даже простой текст можно превратить в законченный цифровой подарок.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 для школьного проекта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позволяют работать прямо с телефона: выбрать фон, написать поздравление и тут же отправить его однокласснику или учителю. Такой способ особенно удобен, когда нужно подготовить открытку быстро и без лишних действий.
</a:t>
            </a:r>
            <a:endParaRPr lang="en-US" sz="210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Мобильное создание и отправка
</a:t>
            </a:r>
            <a:endParaRPr lang="en-US" sz="26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электронные открытки удобны для школьников
</a:t>
            </a:r>
            <a:endParaRPr lang="en-US" sz="4201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создание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Открытку можно подготовить за короткое время: выбрать шаблон, написать несколько фраз и сразу отправить сообщение. Это особенно удобно для небольших заданий и работы на уроке.
</a:t>
            </a:r>
            <a:endParaRPr lang="en-US" sz="2728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отправка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формат не требует печати и позволяет поздравить человека на любом расстоянии. Ученик может отправить открытку через телефон, компьютер или школьный сервис.
</a:t>
            </a:r>
            <a:endParaRPr lang="en-US" sz="2918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мини-проектов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E-greeting cards удобно делать в паре или небольшой группе, когда нужно согласовать текст, изображение и оформление. Такой формат развивает аккуратность, краткость и умение выбирать точные слова.
</a:t>
            </a:r>
            <a:endParaRPr lang="en-US" sz="2704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открытки английский язык используется в реальной ситуации общения, а не только в упражнениях. Это помогает запомнить поздравительные формулы и развивать письменную речь.
</a:t>
            </a:r>
            <a:endParaRPr lang="en-US" sz="29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e-greeting cards в учебной практике, без привязки к конкретной статистике.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e-greeting cards как учебного формата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особенно удобен для коротких заданий: ученик быстро собирает открытку из готовых элементов и сразу видит 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практичность и визуальная выразительность; экологичность важна, но в школьной работе играет вспомогательную роль.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трудности при создании открыток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Затеряться в сообщениях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открытка легко теряется среди обычных сообщений, особенно если адресат получает много уведомлений. Поэтому важны точное время отправки и понятная тема поздравления.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интернета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отправки и просмотра открытки нужен стабильный доступ к сети и работающий сервис. Если связь слабая, сообщение может открыться с задержкой или не загрузиться вовсе.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Шаблонность оформления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шаблоны ускоряют работу, но иногда делают открытку однообразной. Чтобы избежать этого, стоит менять текст, подбирать личную деталь и не ограничиваться стандартной картинкой.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 визуальные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при выборе английских фраз, орфографии и оформлении. Слишком яркие цвета, неуместные изображения и смешение разговорного с официальным стилем снижают качество поздравления.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775179"/>
            <a:ext cx="8493000" cy="37094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 работе с электронными открытками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безопасного поведения при получении и отправке e-greeting cards.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строится на проверке источника, отказе от передачи личных данных и уважении к чужому контенту.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цифровой безопасности и школьного интернет-этикета.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49520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имени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 имени делает открытку тёплой и адресной. Для школьного поздравления достаточно короткой и доброжелательной формы, без лишней торжественности и сложных выражений.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343825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личную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 упомянуть интерес, предмет или занятие адресата: спорт, хобби, любимый урок. Такая деталь показывает внимание и помогает сделать текст более искренним и запоминающимся.
</a:t>
            </a:r>
            <a:endParaRPr lang="en-US" sz="2874" dirty="0"/>
          </a:p>
        </p:txBody>
      </p:sp>
      <p:sp>
        <p:nvSpPr>
          <p:cNvPr id="10" name="Text 3"/>
          <p:cNvSpPr txBox="1"/>
          <p:nvPr/>
        </p:nvSpPr>
        <p:spPr>
          <a:xfrm>
            <a:off x="1319245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простым пожеланием
</a:t>
            </a:r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короткие фразы с ясным смыслом: успехов в учёбе, хорошего праздника, радости и отличного настроения. Спокойный стиль делает поздравление естественным.
</a:t>
            </a:r>
            <a:endParaRPr lang="en-US" sz="2953" dirty="0"/>
          </a:p>
        </p:txBody>
      </p:sp>
      <p:sp>
        <p:nvSpPr>
          <p:cNvPr id="11" name="Text 4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поздравление личным и уместным
</a:t>
            </a:r>
            <a:endParaRPr lang="en-US" sz="4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цифрового поздравления на английском языке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школьных правилах вежливого общения и базовых нормах письменной коммуникации.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9755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005" y="28692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20255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5405" y="2827747"/>
            <a:ext cx="614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E-greeting cards в школьной практике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открытки помогают закреплять поздравительную лексику, обращения и короткие пожелания. Ученики учатся писать кратко, понятно и уместно для конкретного праздника или адресата.
</a:t>
            </a:r>
            <a:endParaRPr lang="en-US" sz="2000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английского
</a:t>
            </a:r>
            <a:endParaRPr lang="en-US" sz="26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открытки школьники работают с шаблонами, шрифтами, цветом и изображениями. Так цифровые навыки развиваются вместе с языковой практикой и аккуратным оформлением текста.
</a:t>
            </a:r>
            <a:endParaRPr lang="en-US" sz="2000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и технология
</a:t>
            </a:r>
            <a:endParaRPr lang="en-US" sz="26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удобно использовать для поздравлений в классе, обмена добрыми сообщениями и мини-проектов. Формат помогает поддерживать дружескую атмосферу и учит вежливому общению.
</a:t>
            </a:r>
            <a:endParaRPr lang="en-US" sz="2000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мероприятия
</a:t>
            </a:r>
            <a:endParaRPr lang="en-US" sz="26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подходит для повторения слов по темам Holidays, Family, Friends и School events. Короткий текст легко связывается с изученной лексикой и не перегружает учеников.
</a:t>
            </a:r>
            <a:endParaRPr lang="en-US" sz="200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темы
</a:t>
            </a:r>
            <a:endParaRPr lang="en-US" sz="26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e-greeting cards тренирует умение строить короткое сообщение: обращение, поздравление, пожелание и подпись. Это полезно для развития точности и уверенности в письменном английском.
</a:t>
            </a:r>
            <a:endParaRPr lang="en-US" sz="1949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55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цифровых форм поздравления; количественные значения отражают относительную выраженность тенденций.
</a:t>
            </a:r>
            <a:endParaRPr lang="en-US" sz="1553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электронных открыток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форматы всё чаще сочетают короткий текст с анимацией, звуком и интерактивными элементами, делая поздравление более выразительным.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движется от простой картинки к персональному мини-проекту, где важны удобство, динамика и индивидуальный стиль.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открытку удачной в учебной работе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должна сразу показывать, к какому празднику она относится. Если тема ясна, адресат быстрее понимает смысл поздравления и воспринимает текст как уместный.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точный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использовать несколько простых предложений без сложных конструкций. Для учебной работы особенно важны правильная орфография, понятная лексика и отсутствие лишних слов.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изображение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должна поддерживать текст, а не отвлекать от него. Спокойные цвета, аккуратный фон и тематический рисунок помогают сделать поздравление более выразительным и аккуратным.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открытка обычно включает обращение, поздравление, пожелание и подпись. Такая последовательность делает сообщение удобным для чтения и помогает ученику не пропустить важную часть.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школьные поздравительные формулы на английском языке.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английских поздравительных тем и языковых формул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формулы зависит от праздника, адресата и общего тона сообщения.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праздника нужен свой набор слов и образов: это делает открытку естественной и помогает избежать неуместного стиля.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e-greeting cards стоит изучать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открытки учат школьников писать коротко, вежливо и по теме, сочетая английский язык с цифровой грамотностью. Это полезный формат для реального общения и творческих мини-проектов.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2026-05-31T01:31:38Z</dcterms:created>
  <dcterms:modified xsi:type="dcterms:W3CDTF">2026-05-31T01:31:38Z</dcterms:modified>
</cp:coreProperties>
</file>