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народное творчество и литература: как народное слово живет в книгах
</a:t>
            </a:r>
            <a:endParaRPr lang="en-US" sz="274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 литература объединяют народные темы: добро и зло, труд, смелость, справедливость.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«Устное народное творчество и литература»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«Устное народное творчество и литература»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— это устное творчество народа, а литература — авторские произведения с точным текстом. В 6 классе вы учитесь видеть, как писатели берут народные сюжеты, ритм, образы и язык для рассказа о жизни людей.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46" y="1909161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7471" y="1939701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71383" y="1909161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28496" y="1909161"/>
            <a:ext cx="156375" cy="25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4333" y="1916111"/>
            <a:ext cx="236400" cy="236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устного народного творчества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270000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строится на чудесных событиях и испытаниях героя. Через приключения проверяются качества человека: смелость, терпение, умение делать правильный выбор.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012792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рассказывает о богатырях и важных событиях прошлого. Её герои защищают родную землю, а сюжет подчеркивает силу, долг и верность традиции.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759213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и поговорка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выражает народную мудрость кратко и точно. Поговорка ближе к устойчивому выражению: помогает ярко оценить ситуацию и передать мысль разговорно.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05608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учит внимательности: нужно заметить признаки предметов и сопоставить детали. Часто ответ помогает увидеть неожиданные связи и особенности окружающего мира.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52015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частушки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передает чувства и настроение, а частушка отличается быстрым ритмом и нередко остроумным, веселым смыслом. Оба жанра сохраняют эмоциональную память народа.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устное произведение становится литературным текстом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устной формы к книге: от живого рассказа до закрепленного автором текста.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как самый известный жанр фольклора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действуют и как устроена 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русских сказках часто встречаются Иван-царевич, Иван-дурак, Баба-яга, Кощей Бессмертный, Жар-птица, Серый волк. Для сказки характерны зачин, повторяющиеся испытания и троекратность действий.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сказок и типичные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бывают волшебные, бытовые и о животных. Для них важен счастливый финал, где добро побеждает зло. В иллюстрациях обычно узнаются избушка на курьих ножках и волшебный лес.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особенно ценил старание, мастерство и знания: поэтому труд и учение в пословицах встречаются заметнее других.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 пословицах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диаграммы показывает: пословицы поддерживают нравственные ориентиры — трудолюбие, уважение к знаниям и надежность человеческих отношений.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Подсчет по темам пословиц, приведенных на слайде (в качестве примеров)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— это эпические народные песни или сказания о богатырях и событиях прошлого. Самые известные герои — Илья Муромец, Добрыня Никитич и Алеша Попович.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былин характерны торжественный тон, постоянные повторы и гиперболы. Ритм бывает медленным и величавым, из-за чего текст звучит как торжественный рассказ.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Богатырь в былине отличается силой и мужеством, но главное — верностью долгу. Он готов защищать родную землю и действовать ради общего блага.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и образ богатыря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былины народ передавал представление о настоящем герое. Они помогали понять, каким должен быть защитник Отечества и как проявляется уважение к силе и совести.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5537" y="1221275"/>
            <a:ext cx="5932926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признаки текстов: кто создает произведение, как оно живет и меняется со временем.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фольклора и литературы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связан с коллективной традицией, а литература — с индивидуальным авторством. При этом писатели часто опираются на народные сюжеты.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о признаках фольклора и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фольклора: повторы, постоянные эпитеты и ритм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фольклора: повторы, постоянные эпитеты и ритм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Фольклорный текст легко запоминается благодаря повторам, ритму и устойчивым выражениям. Часто встречаются постоянные эпитеты, например «добрый молодец», «красна девица», «серый волк», «чисто поле».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сказках, песнях и былинах повторяются похожие начала, концовки и формулы, ведущие слушателя по сюжету. Поэтому в звучании ощущается порядок и вместе с тем эмоциональная выразительность.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сказка использует народные сюжеты, но имеет одного автора и точный текст. В ней сохраняются знакомые герои и чудесные предметы, а борьба добра со злом остается центральной.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автор добавляет собственный стиль, показывает индивидуальные характеры и формулирует особую мысль. Так народная традиция становится материалом для личного творчества писателя и его замысла.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известным авторам литературных сказок относятся А. С. Пушкин, П. П. Ершов и Г. Х. Андерсен. Их произведения похожи на фольклор, потому что сохраняют узнаваемые сказочные черты, но отличаются точностью авторского текста.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сказка и народная основа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3310" y="1235861"/>
            <a:ext cx="231750" cy="30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3273" y="2539369"/>
            <a:ext cx="292200" cy="259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358" y="3802011"/>
            <a:ext cx="292200" cy="292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фольклорные традиции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Слушал народную речь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внимательно вбирал живую интонацию народного рассказа: сказовую манеру, напевность, характерные обороты. Поэтому даже в книжных текстах его герои звучат так, будто их передавали у костра.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«Сказка о рыбаке и рыбке»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«Сказке о рыбаке и рыбке» заметны повторяющиеся просьбы и особая композиция сказочного типа. Финал подводит читателя к понятному нравственному выводу о последствиях жадности.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Былинный размах в «Руслане и Людмиле»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«Руслане и Людмиле» слышны былинные интонации: торжественный тон, мотив испытаний, чудесные события. Герой проходит путь, где каждый шаг проверяет его смелость и верность долгу.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диаграмме показано не количество, а сам факт заметности фольклорных приемов. У каждого автора они проявляются по-своему: от сказочного сюжета до народной интонации.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Писатели, которые использовали фольклорные мотивы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признаков у разных писателей доказывает: русская литература охотно опирается на народные формы, но сохраняет авторскую индивидуальность. Народная традиция становится материалом для нового художественного решения.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Учебно-методическая компоновка по описанию фольклорных элементов в исходном материале (качественный признак, 1 — наличие).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и частушка в жизни людей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 труд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сопровождали работу и торжества: помогали держать ритм, поддерживали настроение и объединяли людей. Через напев передавались радость и усталость, гордость и надежда.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звучали и в семье — при встречах, проводах, важных бытовых моментах и обрядах. Так сохранялась память о прошлом и выражалась любовь к родной земле.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Частушка как быстрая реплика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Частушка — короткий жанр с четким ритмом: она может быть шутливой, наблюдательной или дерзко острой. Часто держится на разговорной речи и точной концовке.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и пословицы как школа наблюдательности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и пословицы как школа наблюдательности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учат замечать признаки предметов и сопоставлять детали, чтобы догадаться о скрытом смысле. В процессе развивается наблюдательность и умение мыслить образно, не торопясь с ответом.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помогают делать выводы из жизненного опыта: они сжимают множество наблюдений народа в короткую формулу. Так тренируются память и внимание к слову, а мысли становятся точнее и короче.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фольклорный текст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ключевым признакам: авторство, устная передача, повторяющиеся формулы, варианты и образность.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32995"/>
            <a:ext cx="5163300" cy="27562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писатели используют народные сюжеты, интонации и типы героев.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произведения, созданные на основе фольклора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жанрах повторяется один принцип: писатели сохраняют узнаваемую народную форму, чтобы подчеркнуть идеи о доброте, трудолюбии, смекалке и любви к Родине.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по учебной теме о связи литературы с фольклором (приведенные в задании произведения).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46945"/>
            <a:ext cx="236400" cy="189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46995"/>
            <a:ext cx="236400" cy="1891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фольклор и литература важны сегодня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помогает понимать, как менялась речь: в пословицах и сказках сохраняются старые слова, образные выражения и представления народа. Это делает язык живым и понятным.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воображения и вкуса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тренирует воображение и помогает научиться слышать слово. Через художественные образы читатель учится замечать характер героя, его поступки и скрытые причины поведения.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вечных ценностях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былины и пословицы дают простые ориентиры: добро и зло, смелость, справедливость, уважение к труду. Они помогают обсуждать ответственность за выбор и последствия поступков.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 школьникам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11–13 лет эти тексты откликаются потому, что в них поднимаются вопросы, знакомые каждому поколению: дружба, честность, верность и стремление к лучшему. Поэтому интерес не исчезает.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в современной культуре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из пословицы как точная подпись к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одной пословицы — и мысль звучит ярче, чем длинное объяснение. Ее можно услышать в книге или сериале, где персонажи говорят «по-народному», быстро и образно. Так старый опыт становится языком сегодняшнего разговора.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образ на экране телефона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и персонажи из сказок легко узнаются и в цифровой культуре: мемы, короткие видео, иллюстрации к постам. Старые мотивы часто получают новое толкование — например, как символ смелого выбора или хитрой находчивости. Народное слово продолжает работать на смысл.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мультфильмы: слышится «живая» речь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и театральных постановках фольклор оживает через интонацию, повтор, ритм и речевые формулы. Именно поэтому зрители запоминают реплики и песенные фрагменты. Фольклорные персонажи становятся мостиком между традицией и эмоциями современного зрителя.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обе формы опираются на выразительный язык и интерес к человеческим поступкам. Отличаются лишь степень коллективности и роль авторского взгляда.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фольклор и литературу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Пять–шесть общих признаков дают логичную причину сходства: литература не просто «наследует» фольклор, а преобразует его художественными средствами. Поэтому связь сохраняется даже при авторстве.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модель по описанию общих признаков из учебного материала (значения 1 — «присутствует»).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урока: народное слово живет в книгах и в памяти людей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народное творчество стало опорой русской литературы: фольклор дал сюжетные ходы, образы, ритм и пословичную мудрость. Письменный текст сохранил эти богатства и передал их новым поколениям.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2026-05-15T04:02:46Z</dcterms:created>
  <dcterms:modified xsi:type="dcterms:W3CDTF">2026-05-15T04:02:46Z</dcterms:modified>
</cp:coreProperties>
</file>