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сделал правду главным предметом литературы.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Исаевич Солженицын: писатель, свидетель эпохи, нравственный ориентир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в истории ХХ 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прошла через революции, войну, репрессии, цензуру и эмиграцию. Поэтому его книги читаются не только как художественные тексты, но и как свидетельство о судьбе страны и человека в переломную эпоху.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образование и раннее формирование личности
</a:t>
            </a:r>
            <a:endParaRPr lang="en-US" sz="192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родился в 1918 году в Кисловодске, а детство и юность провёл в Ростове-на-Дону, где рано приучился к дисциплине и самостоятельности.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окончил физико-математический факультет Ростовского университета и параллельно заочно изучал литературу и историю, соединяя точность научного мышления с интересом к слову.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чтению и письму, а также внимание к фактам и логике сформировали автора, для которого художественный текст всегда был связан с нравственной оценкой.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1941–1945: фронт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Солженицын служил офицером-артиллеристом. Опыт войны усилил его интерес к судьбе человека в предельных обстоятельствах.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арест и приговор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его арестовали за критические высказывания в письмах к Сталину и осудили на восемь лет лишения свободы. Так начался его путь через тюрьму и лагеря.
</a:t>
            </a:r>
            <a:endParaRPr lang="en-US" sz="1573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и шарашка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Пребывание в заключении стало для него школой наблюдения за человеком и системой. Этот опыт позднее определил главные темы его прозы: несвободу, достоинство и моральный выбор.
</a:t>
            </a:r>
            <a:endParaRPr lang="en-US" sz="155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арест и лагерный опыт как основа будущего творчества
</a:t>
            </a:r>
            <a:endParaRPr lang="en-US" sz="2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центральный образ художественного мира
</a:t>
            </a:r>
            <a:endParaRPr lang="en-US" sz="2446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несвободы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лагерных книгах Солженицына быт заключённых показан через холод, голод, тяжёлый труд и постоянный контроль. Эти детали создают не фон, а саму логику существования лагеря.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Моральная проверка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особенно заметны взаимовыручка, страх и доносительство. Герои оказываются в ситуации, где сохранять человеческое достоинство труднее, чем выжить физически.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 и литературный прорыв
</a:t>
            </a:r>
            <a:endParaRPr lang="en-US" sz="2262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вышла в 1962 году в журнале «Новый мир» и стала событием, потому что впервые в советской печати прямо показала лагерный быт без прикрас.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 — в точных деталях, живой разговорной речи и сдержанной композиции. Благодаря этому один день заключённого превращается в образ целой эпохи.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 Шухов — обычный человек, который не ломается внутренне. Именно через его поведение Солженицын показывает, что достоинство возможно даже в унижении.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публикаций Солженицына
</a:t>
            </a:r>
            <a:endParaRPr lang="en-US" sz="244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насколько тесно его личная судьба была связана с политической историей страны.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творчества и конфликта с властью приходятся на периоды общественных переломов и усиления контроля над словом.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Солженицына и даты основных публикаций; общеизвестная хронология, 1918–2008.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основана на личном опыте автора и свидетельствах множества бывших заключённых. Она показывает репрессии не как отдельные случаи, а как систему, охватывающую страну.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подробно раскрывает путь человека через арест, следствие, этап и лагерь. В центре — не только насилие, но и страх, который удерживает общество в подчинении.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Трёхтомное произведение соединяет документ, публицистику и художественное обобщение. Благодаря этому оно стало не просто книгой о прошлом, а формой исторической памяти.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на Западе в 1973 году вызвала международный резонанс и закрепила за автором репутацию писателя, который превратил литературу в свидетельство эпохи.
</a:t>
            </a:r>
            <a:endParaRPr lang="en-US" sz="1519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как историко-литературное событие
</a:t>
            </a:r>
            <a:endParaRPr lang="en-US" sz="23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40962"/>
            <a:ext cx="4106400" cy="16606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Александра Солженицына
</a:t>
            </a:r>
            <a:endParaRPr lang="en-US" sz="226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Солженицына показывают, как менялись его темы и способы художественного разговора с историей.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повторяются несвобода, историческая ответственность и нравственная проверка человека.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даты публикаций по общеизвестной литературной хронологии Солженицына.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863" y="1336275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906" y="1294125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10875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36275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Солженицына
</a:t>
            </a:r>
            <a:endParaRPr lang="en-US" sz="2695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Солженицына постоянно оказываются перед внутренней проверкой. В экстремальных условиях именно личное решение, а не положение в обществе, определяет их нравственную ценность.
</a:t>
            </a:r>
            <a:endParaRPr lang="en-US" sz="102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как система подавляет человека через страх, контроль и унижение. При этом он подчёркивает, что даже в несвободе возможна внутренняя независимость.
</a:t>
            </a:r>
            <a:endParaRPr lang="en-US" sz="1108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соединяет художественный сюжет с историческим свидетельством. Поэтому память о репрессиях становится не частной темой, а частью общественного сознания.
</a:t>
            </a:r>
            <a:endParaRPr lang="en-US" sz="1075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интересуется не внешним успехом, а способностью человека не предать себя. В его книгах достоинство проявляется в стойкости, терпении и честности.
</a:t>
            </a:r>
            <a:endParaRPr lang="en-US" sz="1134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литература — это не украшение жизни, а способ назвать ложь и защитить правду. Именно поэтому его тексты звучат как моральное обращение к читателю.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Солженицына от писателя к мировому диссиденту
</a:t>
            </a:r>
            <a:endParaRPr lang="en-US" sz="235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биографии и публикаций: от службы и лагерного опыта к международному признанию и конфликту с советской властью.
</a:t>
            </a:r>
            <a:endParaRPr lang="en-US" sz="12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международное признание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 году Солженицын был отмечен Нобелевской премией по литературе за нравственную силу и историческую значимость его творчества, которое уже воспринималось как голос эпохи и совести.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Советском Союзе награда вызвала давление, запреты и кампанию травли, тогда как за рубежом укрепила его репутацию писателя, сумевшего превратить литературу в свидетельство о репрессиях.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Высылка из СССР и годы эмиграции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 году его лишили советского гражданства и принудительно выслали из страны, что окончательно превратило писателя в фигуру открытого политического конфликта с системой.
</a:t>
            </a:r>
            <a:endParaRPr lang="en-US" sz="1473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жил в Швейцарии, затем в США, где продолжал работу над эпопеей «Красное колесо» и писал публицистические тексты о судьбе России и её истории.
</a:t>
            </a:r>
            <a:endParaRPr lang="en-US" sz="1575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расширила его международную аудиторию и закрепила за ним статус автора, который не только описывает прошлое, но и настойчиво требует исторической правды.
</a:t>
            </a:r>
            <a:endParaRPr lang="en-US" sz="15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1994 году Солженицын вернулся в Россию после многих лет эмиграции и снова оказался в центре общественного внимания уже как моральный авторитет и спорная фигура.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выступлениях он подчёркивал необходимость национальной памяти, нравственного очищения общества и личной ответственности людей, принимающих важные государственные решения.
</a:t>
            </a:r>
            <a:endParaRPr lang="en-US" sz="1439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читателей воспринимала его как принципиального защитника исторической правды, другие спорили с его оценками истории, власти и путей развития страны.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двойственность показывает, что Солженицын оставался не только классиком, но и живым участником общественного разговора о прошлом и будущем России.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 и поздние взгляды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распределение творчества Солженицына
</a:t>
            </a:r>
            <a:endParaRPr lang="en-US" sz="2256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Солженицына главные художественные и публицистические интересы связаны с историей насилия и личной ответственности.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тема репрессий; далее идут историческая проза и размышления о судьбе России и человека.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основным произведениям Солженицына: 1962–2000-е годы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оценки писателя в СССР и за его пределами в зависимости от политического контекста и отношения к советскому прошлому.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Солженицына менялась вместе с переосмыслением репрессий и роли исторической правды в обществе.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публикаций и общественного отклика, 1960-е—2000-е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на Солженицына в разные периоды
</a:t>
            </a:r>
            <a:endParaRPr lang="en-US" sz="19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точность, лаконизм, документальность
</a:t>
            </a:r>
            <a:endParaRPr lang="en-US" sz="2484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соединяет разговорную речь, лагерный жаргон и документальную точность. Его фраза обычно сдержанна, но каждая деталь работает на эффект достоверного свидетельства.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избегает украшательства и строит текст вокруг конкретного факта, внутреннего напряжения и авторской оценки. Благодаря этому проза звучит убедительно и заставляет читателя думать.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восприятие Солженицына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общественной оценки связано с цензурой, переосмыслением советской истории и спором о месте личности в историческом процессе.
</a:t>
            </a:r>
            <a:endParaRPr lang="en-US" sz="12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изменил саму интонацию разговора о репрессиях: вместо молчания и эвфемизмов в литературе появились прямое свидетельство, точность факта и моральная оценка насилия.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границы прозы, соединив художественный образ с документом, архивной памятью и публицистическим анализом, что сделало его книги особенно сильными и убедительными.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нескольких поколений читателей его тексты стали способом понять ХХ век через судьбу конкретного человека, а не только через официальные версии истории и политические схемы.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наследие связано не только с литературой, но и с вопросами свободы, достоинства, ответственности и цены лжи в общественной жизни.
</a:t>
            </a:r>
            <a:endParaRPr lang="en-US" sz="1584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Солженицына для русской литературы и исторической памяти
</a:t>
            </a:r>
            <a:endParaRPr lang="en-US" sz="19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Солженицын: слово, память,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соединил художественную прозу, историческое свидетельство и гражданскую позицию, оставив наследие о репрессиях, человеческом достоинстве и трудном разговоре о пути России.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2026-05-23T22:37:01Z</dcterms:created>
  <dcterms:modified xsi:type="dcterms:W3CDTF">2026-05-23T22:37:01Z</dcterms:modified>
</cp:coreProperties>
</file>