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площадь быстро и без путаницы.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32. Площадь прямоугольного треугольника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о площади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 на плоскости. Мы уже умеем находить площадь прямоугольника и записывать её в квадратных единицах. Теперь увидим, как это помогает с прямоугольным треугольником.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всегда есть один прямой угол, то есть угол 90°. Он сразу подсказывает, где искать нужные стороны.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угол, катеты и гипотенуза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которые образуют прямой угол, называются катетами. Именно они нужны для вычисления площади, потому что стоят рядом и образуют удобную пару.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сторона, самая длинная, — гипотенуза. Она в формулу площади не входит, поэтому её легко не перепутать, если смотреть на рисунок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Достраиваем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прямоугольному треугольнику дорисовать недостающую часть, получится прямоугольник. Его стороны совпадут с катетами треугольника. Так фигура становится очень понятной.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треугольник связан с прямоугольником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получается половина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можно разделить диагональю на два одинаковых треугольника. Значит, один прямоугольный треугольник занимает половину площади этого прямоугольника с теми же катетами.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катеты, а потом делят результат пополам. Так получается короткая и удобная формула без лишних шагов.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урока по теме «Площадь прямоугольного треугольника»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площадь треугольника равна половине площади соответствующего прямоугольника.
</a:t>
            </a:r>
            <a:endParaRPr lang="en-US" sz="12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нахождения площади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перепутать катеты и не забыть единицы площади.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произведение катетов, затем делят его на 2. Получается аккуратный ответ с единицей площади, а не просто число.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 формуле S = 1/2·a·b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см² — это площадь треугольника с катетами 6 см и 4 см.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хорошо видно, что прямоугольный треугольник может занимать ровно половину прямоугольника. Это помогает не только считать, но и понимать, откуда берётся формула.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катеты равны 8 клеткам и 3 клеткам, получаем S = 1/2·8·3 = 12 клеток². Рисунок делает вычисление наглядным и спокойным, почти как математическая подсказка.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клетчатой бумаге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высота в прямоугольном треугольнике
</a:t>
            </a:r>
            <a:endParaRPr lang="en-US" sz="2628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угол 90° и смотрим на две стороны, которые его образуют.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основание и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катет можно назвать основанием, второй — высотой. Они перпендикулярны друг другу.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искать высоту не нужно: она уже есть среди катетов, поэтому формула работает быстро.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площадь пишут в квадратных единицах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не длину, а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маленьких квадратиков помещается внутри фигуры. Поэтому запись здесь другая: она сообщает не расстояние, а размер поверхности.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см², м² или мм² маленькая двойка подсказывает: речь идёт о площади. Без неё получилось бы просто число длины, а это уже совсем другая история.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Квадратики внутри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фигуру мысленно заполняют клетками, легче понять смысл площади. Чем больше клеток помещается внутри, тем больше площадь. Так работает и в учебнике, и в тетради.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всегда с единицей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12 см² означает двенадцать квадратных сантиметров. Если забыть единицу, ответ будет неполным, как рюкзак без тетрадей: вроде есть, а пользы мало.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прямой угол и две стороны, которые его образуют. Именно они называются катетами и идут в формулу площади.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ошибка: взять гипотенузу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— самая длинная сторона, но для площади она не подходит. Если взять её вместо катета, ответ получится неверным, даже если считать очень старательно.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решение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перепутать стороны и быстро увидеть ошибку в вычислении.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небольших числах ответ остаётся в квадратных единицах. Это главное напоминание: площадь измеряют не в метрах, а в квадратных метрах.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S = 1/2·a·b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м²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когда катеты 7 м и 2 м подставляют в формулу площади.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оформляется решение в тетради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рисунок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аккуратном рисунке видно прямой угол и два катета. Так легче не перепутать стороны и сразу понять, какие числа нужно подставлять в формулу. Маленькая подсказка для большой точности!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без лишних хлопот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решение читается как короткая история: фигура, формула, вычисление, ответ. Такой порядок помогает не потерять ни одно число и быстро проверить себя. В тетради это выглядит аккуратно и понятно.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вычисление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формулы школьник подставляет числа и выполняет действия по порядку. Сначала умножение, затем деление на 2. В конце обязательно появляется ответ с квадратными единицами, чтобы всё было правильно.
</a:t>
            </a:r>
            <a:endParaRPr lang="en-US" sz="10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прямоугольному треугольнику достроить недостающую часть, получится прямоугольник. У обоих фигур одни и те же катеты, только у прямоугольника фигура целая, а у треугольника — половина.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площадью прямоугольника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площадь прямоугольного треугольника всегда в два раза меньше площади такого прямоугольника. Это удобно запоминать: прямоугольник — целое, треугольник — его аккуратная половинка.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прямоугольник имеет площадь 24 см², то один из двух равных треугольников будет иметь 12 см². Получается быстро и без лишних 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091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прямоугольный треугольник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домов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и в реальных постройках такие формы помогают считать размеры деталей крыши и понимать, как они расположены.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знаки и элементы разметки напоминают прямоугольный треугольник. Это удобно: фигуру легко заметить даже издалека.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и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поделках и оформлении прямоугольные треугольники часто служат яркими деталями. Они добавляют форму и помогают сделать рисунок аккуратным.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такая фигура помогает точно измерять и сравнивать части конструкции. Тут математика работает как внимательный помощник.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нахождения площади прямоугольного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 катетами 9 см и 4 см имеет площадь 18 см². Здесь сначала находят произведение катетов, а потом делят его на 2.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 катетами 10 см и 5 см имеет площадь 25 см². Числа удобные, поэтому проверять себя легко и совсем не страшно.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получился без квадратных единиц, значит, запись нужно исправить. Площадь всегда показывает, сколько места занимает фигура на плоскости.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примеры хорошо тренируют внимание. Чем спокойнее считать, тем меньше шансов случайно схватить гипотенузу вместо катета.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прямоугольного треугольника находят по двум катетам. Формула урока простая: S = 1/2·a·b. Сначала перемножают катеты, потом делят результат на 2.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подсказывает, какие стороны нужны для вычисления. Гипотенуза в формулу не входит, а ответ всегда записывают в квадратных единицах, чтобы всё было по правилам.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и ставим точку!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быстро находить площадь прямоугольного треугольника по двум катетам. Главное — увидеть прямой угол, не перепутать стороны и не забыть записать ответ в квадратных единицах.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2026-05-24T11:40:09Z</dcterms:created>
  <dcterms:modified xsi:type="dcterms:W3CDTF">2026-05-24T11:40:09Z</dcterms:modified>
</cp:coreProperties>
</file>