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растений: основные типы и их значение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живут и развиваются благодаря уникальным тканям с разными функциями.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основы возделывания растений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организм состоит из корня, стебля и листа — каждый включает множество тканей, обеспечивающих питание, защиту и рост. Ткани — важнейшие компоненты эволюционного успеха растений в разнообразных условиях.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классификация растительных тканей
</a:t>
            </a:r>
            <a:endParaRPr lang="en-US" sz="2455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— это ткани с активно делящимися клетками, отвечающие за формирование новых органических структур у растений, обеспечивая непрерывный рост и развитие.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— начало всего роста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ткани обеспечивают жизнь растения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ткани отличаются специализацией: фотосинтезирующая создает пищу, механическая придает прочность, а запасающая накапливает питательные вещества для роста и выживания.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защищают растение от внешних воздействий, а проводящие осуществляют перевозку воды и органических веществ по всему организму.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и проводящие ткани — защитники и транспортёры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размещение фотосинтезирующей ткани в растении
</a:t>
            </a:r>
            <a:endParaRPr lang="en-US" sz="2095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 — хранитель света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слой клеток расположен в верхней части листа и содержит большое число хлоропластов, обеспечивая эффективное улавливание солнечного излучения для фотосинтеза.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 — обеспечитель газообмена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ниже палисадной паренхимы, она имеет крупные межклеточные пространства, способствующие свободному обмену газов в тканях листа.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зелёных стеблях и плодах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листьев, фотосинтезирующая ткань присутствует в молодых зелёных стеблях и некоторых плодах, что дополнительно поддерживает питание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солнечной энергии в химическую — ключевой процесс для синтеза глюкозы, необходимой для роста и развития.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органических веществ из углекислого газа и воды — фундамент жизни растения и создание питательных ресурсов.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в атмосферу — важнейшая роль в поддержании дыхания живых организмов на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фотосинтезирующей ткани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содержания хлоропластов в тканях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Фотосинтезирующая ткань намного богаче хлоропластами, что объясняет её способность активно синтезировать органику.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содержании хлоропластов демонстрируют специализацию тканей и их роль в жизнедеятельности растения.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школ,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фотосинтезирующих тканей у растений
</a:t>
            </a:r>
            <a:endParaRPr lang="en-US" sz="2675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верхней части листа, обеспечивает максимальное поглощение света для фотосинтеза.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фотосинтез в молодых побегах, поддерживая питание и рост новых тканей.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Хлоренхима у молодых побегов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газообмен благодаря крупным межклеточным пространствам и участвует в обмене веществ.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ткань: строение и особенности
</a:t>
            </a:r>
            <a:endParaRPr lang="en-US" sz="29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состоит из мёртвых клеток с очень толстыми вторичными оболочками, обеспечивая прочность и поддержку зрелым органам растения.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— крепкие и мёртвые клетки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— живые и эластичные клетки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неравномерно утолщёнными стенками, придавая гибкость и поддержку молодым частям растения.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механической ткани отражает её назначение: прочность для склеренхимы и упругость для колленхимы, что важно для адаптации растений.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— ключ к функциям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Локализация механических тканей в растениях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преобладает там, где требуется максимальная прочность, а колленхима — в гибких и растущих частях.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тканей соответствует их функциям, обеспечивая надёжную опору и адаптацию.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статья, 2021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механической ткани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прочную поддержку растений, позволяя им сохранять форму и стоять вертикально.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внутренние органы от механических повреждений и внешних воздействий.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Трогает нагрузку от тяжести плодов и давления снега, что особенно важно для крупных деревьев и культур.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 устойчивость к ветровым и атмосферным нагрузкам, помогая выстоять в неблагоприятных условиях.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4631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278960"/>
            <a:ext cx="4680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механической ткани у растений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образует прочные оболочки орехов, таких как грецкий орех и миндаль, обеспечивая защиту ядра от механических повреждений и вредителей.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в орехах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косточках вишни и абрикоса склеренхима придаёт твердость и долговечность, помогая семенам переживать неблагоприятные условия.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в косточках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Лубяные волокна (лен, пенька) и древесные волокна служат для дополнительной механической поддержки и используются человеком в текстильной и строительной промышленности.
</a:t>
            </a:r>
            <a:endParaRPr lang="en-US" sz="1276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лубяных и древесных тканей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формирует гибкие, упругие черешки листьев сельдерея и обеспечивает поддержку молодых побегов, сохраняя их форму и подвижность.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в черешках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ткань: особенности строения и размещение
</a:t>
            </a:r>
            <a:endParaRPr lang="en-US" sz="232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клетки для хранения запасов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запасающей ткани имеют большие размеры и тонкие стенки, что позволяет им эффективно накапливать питательные вещества в виде крахмала, масел или белков. Такая структура характерна для клубней и луковиц.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 органах растения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локализуется в различных частях растения: клубни картофеля, луковицы, корнеплоды моркови и свёклы, а также в семенах и плодах, обеспечивая источники энергии для роста.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особенности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микроскопом клетки клубня показывают заполненность крахмальными зернами, что свидетельствует о запасании питательных веществ. Такая ткань играет ключевую роль в поддержании жизнедеятельности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запасающей ткани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аккумулирует крахмал, сахара, жиры и белки, которые растение использует в периоды активного роста и развития, обеспечивая энергетическую подпитку.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прорастание семян и рост молодых растений, предоставляя необходимые питательные вещества для начальных стадий жизненного цикла.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климатах она дополнительно выполняет функцию хранения воды, что позволяет растениям сохранять жизнедеятельность в суровых условиях.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засухи или неблагоприятных сезонов запасающая ткань помогает растениям выживать, обеспечивая ресурсами на случай дефицита внешних источников.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трех основных типов тканей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функции фотосинтезирующей, механической и запасающей тканей растений.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тканей обеспечивает рост, защиту и питание растений для выживания в различных условиях.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веществ и взаимодействие тканей в растении
</a:t>
            </a:r>
            <a:endParaRPr lang="en-US" sz="236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процессов на основе биологических исследований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ветроустойчивых растений механическая ткань отличается особенно толстыми и прочными клеточными стенками, что позволяет им сохранять стойкость под сильным ветром.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регионах листья и стебли накапливают влагу благодаря развитию запасающей ткани, что помогает растениям переживать периоды недостатка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растущие на открытых солнечных местах, имеют фотосинтезирующую ткань, расположенную ближе к поверхности листа для максимального захвата света.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тканей к условиям среды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жизнедеятельности растения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Фотосинтезирующая ткань преобразует солнечную энергию в органические вещества, необходимые для питания и роста растения. Это главный источник энергии для всего растительного организма.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база жизни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— каркас растения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укрепляет и поддерживает растение, позволяя ему сохранять форму и выдерживать механические нагрузки, такие как ветер и вес плодов.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аккумулирует питательные вещества, обеспечивая запасы энергии для прорастания семян и восстановления после неблагоприятных условий.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ткань и энергия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с улучшенной запасающей тканью повышает урожайность таких культур, как картофель и морковь, благодаря увеличению объёма питательных веществ.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тканях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культуры, например лен и конопля, ценятся за прочную механическую ткань, которая используется в текстильной и промышленной сферах.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фотосинтезирующей ткани способствуют выведению сортов с повышенной продуктивностью и лучшей адаптацией к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тканях растений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хранение крахмала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клубня картофеля способны сохранять крахмал в течение 8-9 месяцев, что обеспечивает растение энергией на продолжительный период покоя.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баобаба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баобаба придаёт дереву исключительную стойкость, позволяя ему выдерживать сильные ураганы и сохранять форму в экстремальных условиях.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ламинарии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морской ламинарии фотосинтезирующая ткань содержит большое количество хлорофилла, что придаёт растению насыщенный зелёный цвет и повышает эффективность фотосинтеза.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Фотосинтезирующая, механическая и запасающая ткани объединяются в единую систему, обеспечивая растениям рост, защиту и энергетику, что позволяет им успешно существовать в разнообразных экосистемах.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тканей для жизни растений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2026-05-07T10:12:09Z</dcterms:created>
  <dcterms:modified xsi:type="dcterms:W3CDTF">2026-05-07T10:12:09Z</dcterms:modified>
</cp:coreProperties>
</file>