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 — синяя бездна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самый загадочный мир планеты.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 называют синей бездной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мы опускаемся, тем меньше света, ниже температура и выше давление. В этих условиях океан остаётся одним из самых трудных для изучения мест на Земле, хотя именно там скрыты важные сведения о планете.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717798"/>
            <a:ext cx="375600" cy="333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6014" y="1696931"/>
            <a:ext cx="363987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9" y="3373331"/>
            <a:ext cx="328763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 планеты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и самый глубокий океан Земли. Он занимает огромную площадь между Азией, Австралией и обеими Америками, поэтому сильно влияет на климат и морские пути.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океан соединяет берега Америки, Европы и Африки. Через него проходят важные торговые маршруты, а его воды издавна связывают разные части света.
</a:t>
            </a:r>
            <a:endParaRPr lang="en-US" sz="1201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считают самым тёплым. Он омывает берега Азии, Африки и Австралии, а его воды играют большую роль в жизни прибрежных стран и морских перевозках.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маленький океан планеты. Он почти весь год связан со льдами, поэтому его природа особенно уязвима и заметно реагирует на потепление климата.
</a:t>
            </a:r>
            <a:endParaRPr lang="en-US" sz="116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 окружает Антарктиду и объединяет воды вокруг самого холодного материка Земли. Его течения и льды помогают формировать особенности всей южной полярной области.
</a:t>
            </a:r>
            <a:endParaRPr lang="en-US" sz="11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океанов Земли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океанов очень неравномерны: один океан занимает почти половину всей площади Мирового океана.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справочные данные, актуально на 2025 год.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заметно превосходит остальные, а Северный Ледовитый занимает самую малую долю.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рельеф: горы, равнины и впадины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Срединные хребты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водой тянутся длинные горные цепи, где кора раздвигается и рождается новое океаническое дно. Срединно-Атлантический хребет — один из самых известных и протяжённых.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каньоны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каньоны прорезают склоны материков и направляют потоки осадков в океан. Они похожи на огромные речные долины, только находятся под водой.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дна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участки дна выглядят почти плоскими, но это только на карте. На самом деле они покрыты осадками и скрывают следы древних процессов, происходивших миллионы лет.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Желоба и плиты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глубокие впадины образуются там, где литосферные плиты сталкиваются и одна уходит под другую. Именно так возникают океанические желоба, включая Марианскую впадину.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океана по глубине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каждой новой зоной света становится меньше, а условия становятся суровее и менее изученными.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географическая схема по строению океана.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глубже, тем меньше света и жизни. Поэтому большинство организмов сосредоточено в верхних слоях океана.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в океане движется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поверхностью океана ветер толкает воду и создаёт волны. Чем сильнее и дольше ветер дует, тем заметнее движение поверхности.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Земли потоки воды отклоняются от прямого пути. Это помогает формироваться крупным течениям, которые идут по своим устойчивым маршрутам.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плотность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 холодная вода, а также вода с разной солёностью имеют неодинаковую плотность. Поэтому она перемещается, образуя медленные, но мощные глубинные потоки.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82904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 Солнце притягивают океаническую воду, из-за чего уровень моря периодически поднимается и опускается. Это явление называют приливами и отливами.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92472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переносят тепло на тысячи километров. Благодаря им одни берега становятся мягче и теплее, а другие — прохладнее и суше.
</a:t>
            </a:r>
            <a:endParaRPr lang="en-US" sz="12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течения и климат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течений особенно заметно у побережий, где океан напрямую меняет свойства воздуха и погоду в течение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географии, иллюстративные индексы влияния течений.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смягчают климат, а холодные часто охлаждают и сушат воздух. Это заметно на примерах Европы и западного побережья Южной Америки.
</a:t>
            </a:r>
            <a:endParaRPr lang="en-US" sz="11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толще воды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 — невидимый фундамент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верхних слоях воды живут крошечные организмы, которые ловят свет и производят кислород. Именно фитопланктон начинает многие морские пищевые цепи, хотя его почти не видно невооружённым глазом. Без него океан был бы совсем другим.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жители тьмы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Медузы, кальмары и многие рыбы приспособились к холоду, давлению и почти полной темноте. У них могут быть большие глаза, мягкое тело или особые способы движения, помогающие выживать там, где человеку очень трудно работать.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глубоководные животные умеют светиться сами. Такое свечение помогает приманивать добычу, отпугивать врагов и находить партнёров, когда вокруг нет солнечного света и ориентироваться можно только по слабым сигналам.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обитатели глубин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морских животных сильно различаются: рядом могут жить гиганты и крошечные существа, незаметные для 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биологические данные по морским организмам; обобщение для учебной диаграммы.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поддерживает жизнь самых разных форм — от крупнейших животных планеты до очень маленьких организмов, приспособленных к экстремальной среде.
</a:t>
            </a:r>
            <a:endParaRPr lang="en-US" sz="10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исследуют глубины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первые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начали измерять глубины и наносить на карты рельеф дна с помощью простых приборов и тяжёлых грузов на тросах.
</a:t>
            </a:r>
            <a:endParaRPr lang="en-US" sz="1147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 — эхолоты и буи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эхолоты, которые определяют глубину звуковыми импульсами, а автономные буи стали передавать данные о температуре, солёности и течениях.
</a:t>
            </a:r>
            <a:endParaRPr lang="en-US" sz="1145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 год — спуск в Марианскую впадину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Жак Пикар и Дон Уолш на батискафе «Триест» впервые достигли дна Марианской впадины, показав, что человек может попасть в самые глубокие точки океана.
</a:t>
            </a:r>
            <a:endParaRPr lang="en-US" sz="1112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 — спутники и роботы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океан изучают спутники, подводные аппараты и зондами: они помогают следить за льдами, поверхностными течениями и труднодоступными районами глубин.
</a:t>
            </a:r>
            <a:endParaRPr lang="en-US" sz="10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океанографического исследования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океанографии: от спутникового наблюдения до анализа проб и построения карт.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океана и их 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сырьё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даёт людям рыбу, морепродукты и соль. Эти ресурсы важны не только для питания, но и для промышленности, где морская вода и соли используются в переработке.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океану проходят главные торговые маршруты мира. Крупные суда доставляют грузы между странами, а порты становятся узлами, которые связывают континенты в единую систему обмена.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волн и приливов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можно превращать в электричество. Волновые и приливные установки пока используются не везде, но они показывают, что океан способен давать чистую энергию.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позволяют перевозить очень большие объёмы грузов быстрее и дешевле многих других способов. Поэтому океан остаётся важной частью мировой экономики и международной торговли.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океан полезен человеку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нужен людям не в одной роли: он кормит, соединяет страны и помогает открывать новые знания и технологии.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одновременно даёт ресурсы, поддерживает климат и помогает науке. Эти направления показывают, насколько тесно жизнь людей связана с морем.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океанографии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549" y="1371600"/>
            <a:ext cx="1645716" cy="32978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 океана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 накапливается в море, распадается на мелкие частицы и попадает в пищевые цепи. Морские животные могут запутаться в нём или принять его за еду.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покрывает поверхность воды тонкой плёнкой, мешает дыханию и загрязняет берега. Особенно страдают птицы, рыбы и животные, живущие у побережий и на мелководье.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0172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рыбы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вылавливать слишком много рыбы, популяции не успевают восстанавливаться. Это нарушает равновесие в экосистемах и делает океан беднее для будущих поколений.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143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океан становится теплее, меняются маршруты течений, условия для кораллов и распределение видов. Некоторые организмы теряют привычную среду обитания и вынуждены мигрировать.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загрязняет океан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часто начинается далеко от моря: мусор и стоки попадают в реки, а затем в океан. Поэтому важны не только очистка берегов, но и контроль на суше.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 морском загрязнении; приоритетные источники указаны по распространённым категориям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связаны с деятельностью человека на материках, значит, сокращать загрязнение нужно ещё до того, как оно попадёт в воду.
</a:t>
            </a:r>
            <a:endParaRPr lang="en-US" sz="10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служат укрытием, кормовой базой и местом размножения для огромного числа организмов, поэтому их называют морскими лесами.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океанографии и школьной географии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25%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морских видов связаны с коралловыми рифами.
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беречь океан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шаги, которые уменьшают загрязнение и нагрузку на морские экосистемы.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900" y="1459363"/>
            <a:ext cx="18795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59363"/>
            <a:ext cx="375900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80246"/>
            <a:ext cx="375900" cy="33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1419" y="3121379"/>
            <a:ext cx="328913" cy="37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42263"/>
            <a:ext cx="375900" cy="33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в науке и будущем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данные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накапливает тепло и переносит его течениями, поэтому наблюдения за морем помогают лучше понимать погоду, климат и изменения в разных регионах планеты.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донных отложениях и слоях воды сохраняются подсказки о древнем климате, извержениях и изменениях уровня моря. Это делает океан важным источником сведений о прошлом Земли.
</a:t>
            </a:r>
            <a:endParaRPr lang="en-US" sz="1123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организмы вырабатывают необычные соединения, которые интересуют учёных. Из них могут появляться лекарства и другие полезные материалы для медицины.
</a:t>
            </a:r>
            <a:endParaRPr lang="en-US" sz="1188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Будущая энергия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Волны, приливы и разница температур воды могут стать основой новых технологий. Такие источники особенно ценны там, где важно снизить зависимость от топлива.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карты дна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океана изучена хуже, чем поверхность Луны, поэтому новые карты и измерения продолжают расширять знания о рельефе, течениях и опасных зонах.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Синяя бездна: главный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определяет климат, поддерживает жизнь и даёт людям ресурсы, но его глубины всё ещё полны тайн. Сохранить этот мир помогут наука, защита и ежедневная ответственность каждого.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2026-06-02T17:37:59Z</dcterms:created>
  <dcterms:modified xsi:type="dcterms:W3CDTF">2026-06-02T17:37:59Z</dcterms:modified>
</cp:coreProperties>
</file>