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отрезок, который помогает описывать движение, силы и координаты.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 школьной геометрии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Вектора нужны там, где важны не только размер, но и направление: в движении, на карте, в физике и на координатной плоскости. Поэтому эту тему изучают уже в 7 классе.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вектора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изображают как отрезок со стрелкой. Стрелка показывает, в какую сторону направлено движение или действие, а сам отрезок — его длину.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конец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вектора есть начальная и конечная точки. Начало показывает, откуда движение начинается, а конец — куда оно направлено и где завершается.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описывает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вектора удобно показывать перемещение на несколько шагов, силу, направленную вверх, или движение по прямой в заданную сторону.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записывать реальное положение объектов на плоскости и делать описание движения точным, понятным и наглядным.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 чертеже
</a:t>
            </a:r>
            <a:pPr algn="l" indent="0" marL="0">
              <a:lnSpc>
                <a:spcPct val="90000"/>
              </a:lnSpc>
              <a:buNone/>
            </a:pPr>
            <a:r>
              <a:rPr lang="en-US" sz="4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на рисунке показывают стрелкой. Её длина должна соответствовать длине вектора, а наконечник указывает направление. Так сразу видно, куда направлено движение или действие, даже без длинного пояснения. Такой способ записи особенно удобен в геометрии и на координатной плоскости.
</a:t>
            </a:r>
            <a:endParaRPr lang="en-US" sz="1285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по точкам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идёт от точки A к точке B, его часто обозначают как AB. На клетчатой бумаге это удобно: можно проследить переход от одной точки к другой и точно увидеть, сколько клеток пройдено по горизонтали и по вертикали.
</a:t>
            </a:r>
            <a:endParaRPr lang="en-US" sz="1478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изображают вектор на рисунке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 — это направленный отрезок, а не просто линия. Главное отличие связано с направлением, которое обязательно учитывается.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вектор отличается от обычного отрезка и почему это важно в геометрии.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 обычный отрезок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05" y="1384985"/>
            <a:ext cx="421437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7149" y="1384985"/>
            <a:ext cx="316078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7649" y="1384985"/>
            <a:ext cx="421437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вектора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вектор имеет длину и направление. Именно эти две характеристики делают его удобным для описания движения, сил и перемещений на плоскости.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начинается в одной точке и заканчивается в другой. Положение на рисунке может меняться, но сам вектор остаётся тем же, если длина и направление не изменились.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длину 0 и не показывает направления. Его удобно рассматривать как особый случай, когда движение отсутствует совсем.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физики и геометрии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величины бывают скалярными и векторными
</a:t>
            </a:r>
            <a:endParaRPr lang="en-US" sz="1982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Скалярные и векторные величины встречаются в разных предметах, но записываются по-разному и отвечают на разные вопросы.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Скалярные величины отвечают только на вопрос «сколько?», а векторные — на вопросы «сколько?» и «куда?».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вектора в записи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Буквенное обозначение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часто записывают строчной латинской буквой: a, b или c. Такая запись удобна, когда нужно много раз использовать один и тот же вектор в вычислениях и формулах.
</a:t>
            </a:r>
            <a:endParaRPr lang="en-US" sz="1165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по точкам
</a:t>
            </a:r>
            <a:pPr algn="l" indent="0" marL="0">
              <a:lnSpc>
                <a:spcPct val="100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важно показать начало и конец, используют запись AB. Она сразу указывает, от какой точки к какой направлен вектор, и помогает не перепутать его с другим отрезком.
</a:t>
            </a:r>
            <a:endParaRPr lang="en-US" sz="1146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вектора обозначают |a| или |AB|. Модуль всегда неотрицателен, потому что длина не может быть меньше нуля, даже если сам вектор направлен в сторону.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разные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обозначения помогают отличать сам вектор, его длину и особые случаи, например нулевой вектор. Это делает записи короче и точнее.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складывают два вектора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треугольника и параллелограмма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0"/>
            <a:ext cx="20196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вычитания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вектора сводится к сложению с противоположным вектором. Поэтому запись a − b означает, что к вектору a добавляют вектор, направленный в обратную сторону.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0"/>
            <a:ext cx="20196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имеют одинаковую длину, но разные направления. Если один направлен вправо, то другой такой же длины направлен влево.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0"/>
            <a:ext cx="20196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решать задачи на перемещение, сравнивать координаты и находить, как изменилось положение объекта после движения в разных направлениях.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примерам из школьного курса геометрии и физики.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векторов в жизни и природе
</a:t>
            </a:r>
            <a:endParaRPr lang="en-US" sz="2721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стрелка помогает быстро увидеть, куда направлено действие или движение.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примеров разная природа, но общий принцип один: без направления описание было бы неполным.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на карте и в навигации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60791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 стрелка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вектор показывает не только, куда нужно двигаться, но и насколько далеко. Это делает маршрут понятным даже при сложной форме пути и нескольких поворотах.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502352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сторон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север, юг, восток и запад помогают связать стрелку с реальным направлением. Так проще читать схему и определять перемещение объекта относительно начальной точки.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9183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в природе и технике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используют для описания течения реки, движения корабля и самолёта. Они позволяют отделить сам путь от итогового смещения и точнее оценить результат движения.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понятие записывают по-разному в зависимости от задачи: для направления, длины или особого случая.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обозначения, которые нужно знать
</a:t>
            </a:r>
            <a:endParaRPr lang="en-US" sz="2264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записи помогают различать сам вектор, его длину и особые случаи.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такая длина у единичного вектора.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Единичный вектор удобен, когда нужно показать направление без лишних деталей и сравнить направления в координатных моделях.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координаты вектора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координатах начала и конца отрезка на плоскости.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вектора на координатной плоскости
</a:t>
            </a:r>
            <a:endParaRPr lang="en-US" sz="2092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знакам координат можно сразу понять, в какую сторону смещается точка относительно начала отсчёта.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знак указывает на движение вправо или вверх, отрицательный — влево или вниз.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векторов
</a:t>
            </a:r>
            <a:endParaRPr lang="en-US" sz="2491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начало и конец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начальную и конечную точки, вектор будет направлен неверно. Поэтому важно сначала определить, откуда начинается движение и куда оно заканчивается.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не по месту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вектора могут быть равными, даже если нарисованы в разных местах. Сравнивают не расположение, а длину и направление.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 перемещение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 — это вся пройденная линия, а перемещение — кратчайший направленный отрезок от старта к финишу. Эти понятия нельзя подменять друг другом.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не заменяет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 нарисовать стрелку недостаточно: нужно понимать, что она означает. Без анализа длины и направления рисунок не даёт полного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920" y="1410754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523" y="1424304"/>
            <a:ext cx="443700" cy="3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3918" y="1410754"/>
            <a:ext cx="316125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векторы нужны в математике и других предметах
</a:t>
            </a:r>
            <a:endParaRPr lang="en-US" sz="1851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направление на карте, течение рек и перемещение объектов по местности, делая схемы более точными и наглядными.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векторные величины нужны для описания силы, скорости и ускорения, потому что у них важны не только размеры, но и направления.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корабля, самолёта или автомобиля векторные схемы позволяют точно показать маршрут, смещение и итоговое положение объекта.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векторы связывают рисунок с вычислениями, помогают работать с координатной плоскостью и решать более сложные задачи о движении.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Мини-задача: перемещение по клеткам
</a:t>
            </a:r>
            <a:endParaRPr lang="en-US" sz="2677" dirty="0"/>
          </a:p>
        </p:txBody>
      </p:sp>
      <p:sp>
        <p:nvSpPr>
          <p:cNvPr id="9" name="Text 1"/>
          <p:cNvSpPr txBox="1"/>
          <p:nvPr/>
        </p:nvSpPr>
        <p:spPr>
          <a:xfrm>
            <a:off x="60791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шага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объект проходит 3 клетки вправо, затем 4 клетки вверх. Эти два участка можно изобразить двумя отдельными векторами, идущими последовательно один за другим.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502352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перемещение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начальную и конечную точки, получится один вектор перемещения. Он показывает не весь путь, а только результат движения от старта к финишу.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9183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путь отличается от смещения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состоит из двух отрезков, а перемещение изображается одной диагональной стрелкой. Именно поэтому вектор помогает увидеть кратчайшее направленное изменение положения.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 — это не просто отрезок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соединяет длину и направление, поэтому точно описывает движение, силу и положение на плоскости. Умение читать его запись, строить и складывать векторы помогает уверенно двигаться дальше в геометрии.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2026-05-29T00:09:21Z</dcterms:created>
  <dcterms:modified xsi:type="dcterms:W3CDTF">2026-05-29T00:09:21Z</dcterms:modified>
</cp:coreProperties>
</file>