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среда обитания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— это пространство жизни, движения и возможностей.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привлекают учёбой, работой, лечением и досугом. Здесь проще найти нужные услуги, пользоваться транспортом и быть в центре событий, поэтому городская жизнь остаётся важной для миллионов людей.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выбирают города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48164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85284"/>
            <a:ext cx="835200" cy="66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4345" y="2948164"/>
            <a:ext cx="835200" cy="742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городскую среду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дома стоят близко друг к другу и часто имеют несколько этажей. Из-за плотной застройки здесь меньше свободного пространства, но больше мест для жизни и работы рядом.
</a:t>
            </a:r>
            <a:endParaRPr lang="en-US" sz="2117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Многоэтажная застройка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живёт много людей, поэтому на улицах, в школах и транспорте всегда оживлённо. Такое соседство создаёт больше общения, но требует порядка и внимательного отношения друг к другу.
</a:t>
            </a:r>
            <a:endParaRPr lang="en-US" sz="2065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жителей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улицы образуют сложную систему дорог, перекрёстков и остановок. Благодаря ей можно быстро добраться до разных районов, если хорошо знать маршрут и соблюдать правила движения.
</a:t>
            </a:r>
            <a:endParaRPr lang="en-US" sz="197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улиц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районе часто находятся школа, поликлиника, магазин, детская площадка и парк. Это делает повседневные дела удобнее, потому что нужные места расположены недалеко друг от друга.
</a:t>
            </a:r>
            <a:endParaRPr lang="en-US" sz="2080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учреждений рядом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отличается большим количеством автобусов, трамваев, машин и пешеходов. Движение здесь более напряжённое, чем в селе, поэтому особенно важны светофоры, переходы и внимательность.
</a:t>
            </a:r>
            <a:endParaRPr lang="en-US" sz="2173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движение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города обычно находятся административные здания, магазины, театры, музеи и главные улицы. Здесь сосредоточена деловая и культурная жизнь, поэтому движение особенно активное.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и другие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 расположены рядом со школами, дворами и площадками. Отдельно размещаются промышленные зоны, вокзалы, мосты и парки, а дороги и транспорт связывают все части города.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районы города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городской среды; точные статистические данные не использованы.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обычный день горожанина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городского школьника особенно важно, сколько времени уходит на дорогу между домом и нужными местами.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находятся школа, кружки и другие объекты, тем удобнее повседневная жизнь и меньше утомляет дорога.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55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05" y="28397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255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3805" y="2827747"/>
            <a:ext cx="537600" cy="61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60755" y="2839747"/>
            <a:ext cx="664200" cy="590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в городе удобна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легко найти школы, кружки, библиотеки и спортивные секции. Ребёнок может заниматься тем, что ему интересно, и выбирать занятия ближе к дому.
</a:t>
            </a:r>
            <a:endParaRPr lang="en-US" sz="2296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 учёбы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проще попасть к врачу, купить лекарства и обратиться в нужное учреждение. Медицинская помощь и другие услуги находятся рядом и доступны быстрее.
</a:t>
            </a:r>
            <a:endParaRPr lang="en-US" sz="2203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помощи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помогает быстро перемещаться между районами. Это особенно важно, когда нужно добраться в школу, на секцию, в музей или к родственникам.
</a:t>
            </a:r>
            <a:endParaRPr lang="en-US" sz="2152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проходят выставки, концерты, праздники и спортивные соревнования. Такие события делают жизнь интереснее и помогают узнавать новое вне уроков.
</a:t>
            </a:r>
            <a:endParaRPr lang="en-US" sz="23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события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аптеки, мастерские и другие услуги находятся в шаговой доступности или недалеко от остановок. Это экономит время и делает быт более удобным.
</a:t>
            </a:r>
            <a:endParaRPr lang="en-US" sz="2266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услуги рядом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319462"/>
            <a:ext cx="9042900" cy="1848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городской среды; статистические данные не приводятся.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городской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город удобен, но требует продуманной организации пространства и транспорта.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комфортнее, когда преимущества развитой инфраструктуры помогают уменьшить шум, загруженность улиц и другие трудности.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трамваи, троллейбусы и метро связывают разные районы города. Велосипедные дорожки и пешеходные маршруты дополняют транспортную систему и делают передвижение разнообразным.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перевозит много людей сразу, поэтому на дорогах становится меньше личных машин. Это помогает экономить время, если маршруты и расписание организованы удобно.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остановки, светофоры, переходы и понятные указатели особенно важны для школьников. Они помогают спокойно добираться до нужного места и не теряться в городе.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человека в городе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повседневного пути из дома к нужному месту и обратно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влияет на экологию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аккуратная уборка улиц уменьшают количество мусора. Если отходы сортировать, часть материалов можно отправить на переработку.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машин, работа заводов и отопление домов загрязняют воздух. Чем больше транспорта и топлива используется, тем труднее сохранять чистоту городской среды.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парки и газоны помогают городу дышать лучше. Они задерживают пыль, создают тень и делают улицы приятнее в жаркую погоду.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велодорожки и меньшее число машин в центре снижают нагрузку на воздух и дороги. Так город становится удобнее и безопаснее для жителей.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городской шум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сильнее всего заметен рядом с магистралями, перекрёстками и стройплощадками.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шума связаны с движением и работами в городе; именно их снижение даёт наибольший эффект.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городе можно отдохнуть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всегда есть тень, дорожки и места для отдыха. Здесь можно идти неспешно, слушать птиц и наблюдать, как дети играют на площадке, а взрослые отдыхают на скамейках.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прогулка в парке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набережной приятно гулять вечером, смотреть на воду и встречать закат. Широкая дорожка удобно подходит для пешеходов и велосипедистов, а рядом часто стоят фонари и лавочки.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после уроков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играют в мяч, а соседи разговаривают и присматривают за младшими. Если во дворе есть деревья, клумбы и площадка, он становится уютным и безопасным местом для отдыха.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место встреч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5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858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358" y="2915264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2858" y="2915264"/>
            <a:ext cx="707175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8358" y="2915264"/>
            <a:ext cx="707175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в безопасности в городе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подсказывает, когда можно переходить дорогу, а когда нужно остановиться и подождать. Его сигналы помогают избежать опасных ситуаций на улице.
</a:t>
            </a:r>
            <a:endParaRPr lang="en-US" sz="2415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в обозначенном месте. Там водителям легче заметить людей, а пешеходам — безопаснее перейти дорогу.
</a:t>
            </a:r>
            <a:endParaRPr lang="en-US" sz="2415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напоминают о правилах движения, предупреждают об опасности и помогают ориентироваться на улице. Их важно замечать и понимать.
</a:t>
            </a:r>
            <a:endParaRPr lang="en-US" sz="238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знает свой адрес и может назвать его взрослым или в экстренной ситуации, ему легче быстро найти дорогу домой и получить помощь.
</a:t>
            </a:r>
            <a:endParaRPr lang="en-US" sz="241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адрес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с незнакомыми людьми, даже если они предлагают помощь или подарок. Лучше сразу обратиться к взрослому, которому доверяешь.
</a:t>
            </a:r>
            <a:endParaRPr lang="en-US" sz="2354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здоровье человека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после школы помогает размяться и снять напряжение от сидячих занятий.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 и меньше времени у экрана связаны с лучшим самочувствием; активный день поддерживает настроение и силы.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в чём различия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основные особенности двух сред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больше возможностей и выше скорость жизни, а в селе обычно тише и просторнее.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презентации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социальная жизнь города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мероприятия создают чувство принадлежности к городу. Когда люди вместе участвуют в жизни района, улицы и площади становятся по-настоящему своими.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 и школьные олимпиады помогают проявить себя. Они развивают настойчивость, умение работать в команде и уважение к успехам других.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концерты и выставки делают город живым и заметным. Такие события учат замечать труд других людей и узнавать новое о своём крае.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людей разных профессий и интересов. Поэтому здесь легко найти кружки, секции и места, где можно заниматься любимым делом после школы.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современном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помогают быстро находить маршруты, оплачивать проезд и получать нужную информацию. Навигация, камеры и датчики делают передвижение по городу более удобным и 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светофоры, экономичное освещение и автоматическое управление некоторыми системами позволяют лучше распределять ресурсы. Благодаря этому улицы становятся безопаснее, а город — более организованным.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город удобнее и чище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решения в городской среде влияют на качество жизни жителей.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города и способы их решения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дворов, сортировка отходов и безопасные пешеходные маршруты заметно улучшают повседневную жизнь.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дают решения, которые одновременно уменьшают загрязнение, пробки и количество мусора.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сложная и важная среда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удобен, когда рядом есть жильё, учёба, транспорт, медицина и отдых. Но его комфорт зависит от порядка, чистоты, безопасности и внимательности самих жителей.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2026-05-20T21:02:40Z</dcterms:created>
  <dcterms:modified xsi:type="dcterms:W3CDTF">2026-05-20T21:02:40Z</dcterms:modified>
</cp:coreProperties>
</file>