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тайны, любви и тревожной эпохи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А.А. Блок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 и время Блока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жил в эпоху быстрых перемен: в России менялись искусство, общество и сама жизнь. Серебряный век дал поэзии новые темы, а исторические потрясения сделали его стихи особенно напряжёнными и живыми.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 родился 16 ноября 1880 года в Санкт-Петербурге. Его отец был юристом, а мать происходила из семьи учёного А.Н. Бекетова.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развода родителей Блок рос в семье матери, где ценили образование, музыку и чтение. Домашняя среда рано приучила его к книге и вниманию к слову.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 Шахматове стало для мальчика временем тишины, природы и первых сильных впечатлений. Позднее именно эти воспоминания часто оживали в его стихах.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семья поэта
</a:t>
            </a:r>
            <a:endParaRPr lang="en-US" sz="3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200" y="1471264"/>
            <a:ext cx="4260600" cy="1131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475" y="2929637"/>
            <a:ext cx="4276200" cy="1177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Шахматово в жизни и поэзии Блока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509225"/>
            <a:ext cx="40308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Усадьба, где рождались впечатления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Шахматово для Блока было не просто семейным имением, а местом, где он впервые почувствовал красоту русской природы. Тихие аллеи, поля и дороги запомнились ему на всю жизнь и стали источником поэтических образов.
</a:t>
            </a:r>
            <a:endParaRPr lang="en-US" sz="1698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2967750"/>
            <a:ext cx="40308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часть внутреннего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17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Шахматово связано с закатами, ветром, полями и ощущением родного пространства. Здесь природа не служит фоном: она помогает показать настроение человека, его память, мечту и тихую грусть.
</a:t>
            </a:r>
            <a:endParaRPr lang="en-US" sz="170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525064"/>
            <a:ext cx="657000" cy="52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495864"/>
            <a:ext cx="657000" cy="58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0028" y="1451264"/>
            <a:ext cx="5049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первые литературные интересы
</a:t>
            </a:r>
            <a:endParaRPr lang="en-US" sz="2288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Гимназия и университет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учился в гимназии, а затем поступил в Санкт-Петербургский университет. Сначала он выбрал право, но позже перешёл на историко-филологический факультет.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классиков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юности он особенно внимательно читал Пушкина, Фета и Жуковского. Эти поэты помогли ему увидеть в стихах не только сюжет, но и красоту звучания.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идеи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впечатление на Блока произвели труды Владимира Соловьёва. Они укрепили его интерес к высоким духовным вопросам и к поиску скрытого смысла жизни.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символисты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также знакомился с произведениями современных символистов. От них Блок взял интерес к намёку, образу и недосказанности, которые стали важны в его поэзии.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творческого пути Блока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связан не только с новыми темами, но и с изменением интонации: от мечты к тревоге, от размышлений к историческому напряжению.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Блока показывает движение от личной лирики к поэзии, откликающейся на судьбу страны и революционные события.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хронологии творчества А.А. Блока; годы периодов указаны по общепринятой литературоведческой периодизации.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не описывает всё прямо: он говорит через намёк, образ и скрытый смысл. У Блока это помогает передать не только события, но и настроение героя.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повторяются образы света, тумана, ночи, ветра, дороги, окна и звезды. Они создают ощущение ожидания, тревоги, надежды и одиночества одновременно.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Блока звучат музыкально благодаря ритму, повторам и созвучиям. Поэтому даже короткие строки у него запоминаются как мелодия, а не как простой рассказ.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символизм в поэзии Блока
</a:t>
            </a:r>
            <a:endParaRPr lang="en-US" sz="264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Прекрасной Дамы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Прекрасная Дама в ранней лирике Блока — это идеал красоты, чистоты и духовного света. Образ почти недосягаем, поэтому он вызывает у героя не только восхищение, но и тихую тоску.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связан и с личным чувством, и с мечтой о возвышенной любви. Через него Блок показывает, как человек стремится к идеалу, даже если реальная жизнь далека от него.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«Стихи о Прекрасной Даме»
</a:t>
            </a:r>
            <a:endParaRPr lang="en-US" sz="2823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цикла
</a:t>
            </a:r>
            <a:pPr algn="l" indent="0" marL="0">
              <a:lnSpc>
                <a:spcPct val="100000"/>
              </a:lnSpc>
              <a:buNone/>
            </a:pPr>
            <a:r>
              <a:rPr lang="en-US" sz="17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создаёт стихи, в которых звучат ожидание чуда, поклонение идеалу и вера в тайную гармонию мира. Лирический герой живёт надеждой и внутренним трепетом.
</a:t>
            </a:r>
            <a:endParaRPr lang="en-US" sz="1751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образа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цикла — Прекрасная Дама как символ духовной красоты. Свет, звон, тишина и далёкое ожидание помогают передать чувство возвышенной, но хрупкой мечты.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сомнения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7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в стихах заметно расхождение между мечтой и реальностью. Именно это делает цикл особенно важным: в нём уже слышится будущая тревога поэта.
</a:t>
            </a:r>
            <a:endParaRPr lang="en-US" sz="1775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813" y="1525064"/>
            <a:ext cx="657000" cy="52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953" y="1451264"/>
            <a:ext cx="58905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9061" y="1525064"/>
            <a:ext cx="657000" cy="525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стихах Блока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и холод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Блока часто выглядит сумрачным и холодным. Туман и серый воздух усиливают чувство неуверенности, будто город скрывает что-то важное от человека.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и толпа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улицах города поэт видит движение людей, но рядом с этим — одиночество. Толпа не объединяет, а, наоборот, делает человека ещё более беззащитным.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Фонари и мосты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Фонари, мосты и вечерний свет создают особое городское настроение. Эти детали помогают передать напряжение, ожидание и тревогу, которые чувствует лирический герой.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знак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стихах Блока становится символом перемен в стране. Он особенно ярко показан в «Незнакомке» и «Фабрике», где город кажется и реальным, и тревожно-символичным.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лирики Блока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 Блока переплетаются: личное чувство часто становится разговором о времени и судьбе страны.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равное распределение тем показывает, что Блок соединял интимную лирику с историческим взглядом на Россию.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Поэтическое наследие А.А. Блока; тематический обзор лирики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 Блока — не абстрактное понятие, а живая страна с дорогами, снегом, полями и трудной человеческой судьбой.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говорит о Родине с любовью и тревогой. В его стихах рядом стоят красота природы, бедность, разруха и надежда.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России у Блока часто связан с историческим движением. Страна в его произведениях кажется сильной, загадочной и меняющейся на глазах.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тема Родины у Блока звучит не как лозунг, а как личное переживание, близкое и понятное читателю.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России в поэзии Блока
</a:t>
            </a:r>
            <a:endParaRPr lang="en-US" sz="325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170985"/>
            <a:ext cx="3709500" cy="15165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А.А. Блока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менялись главные темы поэта от мечты и идеала к истории, городу и революции.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ясно показывает движение от романтической лирики к произведениям о России и исторических переменах.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и произведения А.А. Блока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перелом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была написана в 1918 году, сразу после революции. В ней Блок передал ощущение слома старого мира, тревогу и неясность будущего.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«Двенадцать»
</a:t>
            </a:r>
            <a:endParaRPr lang="en-US" sz="3500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Снежная буря, тёмный город и двенадцать красногвардейцев создают резкий, напряжённый образ эпохи. Контраст движения и хаоса делает поэму особенно сильной.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лирический герой у Блока
</a:t>
            </a:r>
            <a:endParaRPr lang="en-US" sz="2321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от личной мечты поэт приходит к размышлению об истории и ответственности.
</a:t>
            </a:r>
            <a:endParaRPr lang="en-US" sz="82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600" y="1451264"/>
            <a:ext cx="6732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9476" y="1476397"/>
            <a:ext cx="700800" cy="622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95114" y="1451264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23152" y="1476397"/>
            <a:ext cx="700800" cy="622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97638" y="1476397"/>
            <a:ext cx="700800" cy="6229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стиха и художественные приёмы
</a:t>
            </a:r>
            <a:endParaRPr lang="en-US" sz="2263" dirty="0"/>
          </a:p>
        </p:txBody>
      </p:sp>
      <p:sp>
        <p:nvSpPr>
          <p:cNvPr id="10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Блока часто звучат почти как песня. Чёткий ритм помогает передать движение мысли, волнения героя и особое напряжение каждого стихотворения.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839476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внимательно работает со звуками слов. Созвучия, аллитерации и мягкие повторы согласных создают ощущение мелодичности и внутреннего движения строки.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581314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часто сталкиваются свет и тьма, мечта и реальность, тишина и шум. Такие противопоставления делают чувства героя особенно заметными.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7323152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туман, дорога, окно и звезда у Блока передают не только картину мира, но и скрытое состояние человека: надежду, одиночество, ожидание.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097638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усиливают настроение и делают текст запоминающимся. Они помогают читателю почувствовать ожидание, тревогу или мечту, даже если смысл выражен намёком.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6036600" cy="4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жизнь и её отражение в творчестве
</a:t>
            </a:r>
            <a:endParaRPr lang="en-US" sz="2201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42125" y="1205100"/>
            <a:ext cx="54282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1903 — брак с Л.Д. Менделеевой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женился на Любови Дмитриевне Менделеевой. Этот союз стал важной частью его жизни и повлиял на многие ранние стихи о любви и идеале.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42125" y="2365925"/>
            <a:ext cx="54282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1900-е годы — сложные 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семейной жизни было много внутренних противоречий. Переживания поэта постепенно превращались в лирику о надежде, разочаровании и духовном поиске.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542125" y="3526750"/>
            <a:ext cx="54282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творчество — личный опыт в образах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не просто рассказывал о чувствах, а превращал их в символы и поэтические картины. Поэтому его стихи звучат искренне и глубоко.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Блок тяжело переживал происходящее вокруг. Усталость, тревога и разочарование усиливали творческий кризис и подрывали его силы.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Блока
</a:t>
            </a:r>
            <a:endParaRPr lang="en-US" sz="3300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почти не писал и всё чаще ощущал, что мир вокруг изменился необратимо. Для него эти годы стали временем внутреннего истощения и молчания.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1921 году Блок умер в Петрограде в возрасте 40 лет. Его ранний уход стал большой потерей для русской литературы.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— один из самых заметных поэтов Серебряного века. Его стихи помогают понять, как развивалась русская поэзия в начале XX 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объединил символизм, личную лирику и размышления о России. Такое соединение сделало его творчество глубоким и узнаваемым.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Блока изучают в школе, потому что в них есть красота языка, важные мысли и яркое отражение сложной эпохи.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последующих поэтов и читателей Блок повлиял умением говорить о чувствах, истории и Родине одним выразительным поэтическим языком.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Блока для русской литературы
</a:t>
            </a:r>
            <a:endParaRPr lang="en-US" sz="264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— поэт, который слышал свою эпоху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сумел показать, как мечта, любовь и тревога соединяются с судьбой страны. Поэтому его стихи и сегодня помогают понимать человека и время.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2026-05-22T20:09:50Z</dcterms:created>
  <dcterms:modified xsi:type="dcterms:W3CDTF">2026-05-22T20:09:50Z</dcterms:modified>
</cp:coreProperties>
</file>