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наука: пространство, процессы, информация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Земле, её территориях и взаимосвязях людей и 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 устроен мир в пространстве: почему различаются страны, где сосредоточены ресурсы, как меняются города, климат и маршруты движения людей, товаров и природных рисков.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география сегодня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 объект географии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37512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географическую оболочку Земли и отдельные территории, где природные и общественные компоненты образуют единую систему взаимодействий.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09154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географии — закономерности размещения явлений в пространстве, связи между ними и изменения, происходящие на разных территориях со временем.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435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категории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географии особенно важны понятия территории, района, ландшафта, пространства и территориальной системы, поскольку они помогают описывать структуру мира.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4575" y="19421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не ограничивается перечислением фактов: она объясняет, как они распределены на поверхности Земли и почему именно так организованы.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54575" y="313935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пространства помогает понимать различия между регионами, оценивать их потенциал и делать выводы о развитии природы и 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как язык науки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передаёт положение объектов, расстояния, направления, границы и взаимное расположение территорий в наглядной и компактной форме.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знаки позволяют быстро читать карту: понимать, что именно изображено, и сравнивать разные территории по одному принципу.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карте помогают точно определить местоположение объектов и связывать карту с реальным пространством Земли.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картам удобно сопоставлять площади, плотность населения, природные условия и хозяйственную освоенность регионов.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географии показывают, как наука объединяет природные и общественные знания в едином пространственном подходе.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решает свою задачу, но вместе они дают целостное представление о территории и её развитии.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географии и их 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географического исследования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 учебном, полевом и прикладном исследовании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7481" y="1400650"/>
            <a:ext cx="11310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8694" y="1400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16683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методы географии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 GPS помогают точно определить положение объекта, маршрут наблюдения и границы изучаемой территории, особенно в незнакомой или сложной местности.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поле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Термометр, нивелир и другие приборы дают первичные данные о температуре, высоте, уклоне, состоянии поверхности и особенностях природной среды.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Фотофиксация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фиксируют вид местности в момент наблюдения и позволяют позже сравнивать изменения рельефа, берегов, городской застройки или растительности.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 дневнике сохраняют наблюдения, замеры, схемы и пояснения, которые затем используются для проверки и систематизации собранного материала.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картой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данные помогают уточнить информацию, полученную из карт, статистики и снимков, а также выявить детали, которые не видны издалека.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для учебной диаграммы на основе школьного курса географии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всё чаще работает с цифровыми данными, но сохраняет значение полевых наблюдений и описательных подходов.
</a:t>
            </a:r>
            <a:pPr algn="l" indent="0" marL="0">
              <a:lnSpc>
                <a:spcPct val="15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инструменты анализа данных и карт, однако надёжный результат требует сочетания цифровых и традиционных методов.
</a:t>
            </a:r>
            <a:endParaRPr lang="en-US" sz="1234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используются методы географических исследований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Земли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видно из 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заметить вырубку лесов даже там, где территория труднодоступна для наземных наблюдений. Сравнение изображений за разные годы показывает, как меняется граница лесных массивов и где особенно быстро сокращается природный покров.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растёт по снимкам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 и космические изображения помогают проследить расширение городской застройки, появление новых кварталов и дорог. По таким данным можно оценить, как меняется структура территории и где возникают новые зоны нагрузки на инфраструктуру.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оставляет след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наводнений, пожаров или оползней снимки высокого разрешения позволяют быстро оценить масштабы повреждений. Это важно для экологии, сельского хозяйства и планирования восстановительных работ, когда счёт идёт на дни и недели.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225" y="3061088"/>
            <a:ext cx="2572500" cy="16103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и цифровая география
</a:t>
            </a:r>
            <a:endParaRPr lang="en-US" sz="2297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цифровая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объединяют карты, координаты, спутниковые изображения и статистику, позволяя работать с данными в одном пространстве и быстро сопоставлять разные слои информации.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ГИС можно создавать карты населения, транспорта, ресурсов и экологических рисков, выделяя важные закономерности, которые трудно заметить при обычном просмотре таблиц.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и 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помогает вычислять площади, расстояния и плотность объектов, что особенно полезно при анализе городов, маршрутов, природных зон и территорий с разной нагрузкой.
</a:t>
            </a:r>
            <a:endParaRPr lang="en-US" sz="969" dirty="0"/>
          </a:p>
        </p:txBody>
      </p:sp>
      <p:sp>
        <p:nvSpPr>
          <p:cNvPr id="13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применяются для моделирования вариантов изменения территории и проверки гипотез о том, как могут развиваться природные и социальные процессы.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814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географии это не только современный инструмент, но и способ увидеть связь между данными, картой и реальными решениями о развитии территории.
</a:t>
            </a:r>
            <a:endParaRPr lang="en-US" sz="9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Роскартография, космические снимки, официальные геопорталы
</a:t>
            </a:r>
            <a:endParaRPr lang="en-US" sz="947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дополняют друг друга: одни дают общую картину территории, другие — точные числовые данные или оперативную фиксацию изменений.
</a:t>
            </a:r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географический вывод строится на сочетании наглядных, числовых и визуальных источников, а не на одном материале.
</a:t>
            </a:r>
            <a:endParaRPr lang="en-US" sz="1278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географической информации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метод в географии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позволяет сопоставлять регионы по численности населения, плотности, уровню урбанизации и другим показателям. Благодаря этому различия становятся измеримыми, а выводы — более точными и проверяемыми.
</a:t>
            </a:r>
            <a:endParaRPr lang="en-US" sz="723" dirty="0"/>
          </a:p>
        </p:txBody>
      </p:sp>
      <p:sp>
        <p:nvSpPr>
          <p:cNvPr id="12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закономерностей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данных помогают увидеть не случайные колебания, а устойчивые тренды: рост, спад, концентрацию, миграционные изменения или экологическую нагрузку. Это делает анализ территории содержательным и объяснимым.
</a:t>
            </a:r>
            <a:endParaRPr lang="en-US" sz="723" dirty="0"/>
          </a:p>
        </p:txBody>
      </p:sp>
      <p:sp>
        <p:nvSpPr>
          <p:cNvPr id="13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показателями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статистических материалов строят таблицы, диаграммы, графики и индексы. Такие формы представления упрощают сравнение данных и показывают взаимосвязи между явлениями в пространстве и во времени.
</a:t>
            </a:r>
            <a:endParaRPr lang="en-US" sz="711" dirty="0"/>
          </a:p>
        </p:txBody>
      </p:sp>
      <p:sp>
        <p:nvSpPr>
          <p:cNvPr id="14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динамики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там, где важны изменения за несколько лет: в демографии, хозяйстве, транспорте, сельском хозяйстве и экологии. Он помогает фиксировать сдвиги и оценивать их масштаб.
</a:t>
            </a:r>
            <a:endParaRPr lang="en-US" sz="796" dirty="0"/>
          </a:p>
        </p:txBody>
      </p:sp>
      <p:sp>
        <p:nvSpPr>
          <p:cNvPr id="15" name="Text 6"/>
          <p:cNvSpPr txBox="1"/>
          <p:nvPr/>
        </p:nvSpPr>
        <p:spPr>
          <a:xfrm>
            <a:off x="5279175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выводы зависят от качества учёта, полноты выборки и единых правил сбора данных. Поэтому цифры всегда нужно сопоставлять с картами, полевыми наблюдениями и другими источниками.
</a:t>
            </a:r>
            <a:endParaRPr lang="en-US" sz="7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географии; условная сравнительная оценка по критериям точности и охвата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практическую пригодность источников для анализа территории: чем выше значение, тем надёжнее и полнее материал для вывода.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результаты даёт сочетание источников: точность полевых данных, охват снимков и массовость статистики взаимно дополняют друг друга.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типов источников по точности и охвату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Сравнительно-географический метод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сопоставления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на сравнении территорий по заранее выбранным признакам. В центре внимания — не отдельный объект, а сходства и различия между странами, регионами, городами или природными комплексами.
</a:t>
            </a:r>
            <a:endParaRPr lang="en-US" sz="756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критериев
</a:t>
            </a:r>
            <a:pPr algn="l" indent="0" marL="0">
              <a:lnSpc>
                <a:spcPct val="115000"/>
              </a:lnSpc>
              <a:buNone/>
            </a:pPr>
            <a:r>
              <a:rPr lang="en-US" sz="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может касаться климата, населения, хозяйства, транспортной освоенности, уровня развития и природных условий. Чем точнее отобраны критерии, тем надёжнее итоговое сравнение и типология территорий.
</a:t>
            </a:r>
            <a:endParaRPr lang="en-US" sz="746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географии метод используют при изучении материков, государств, экономических районов и природных зон. Он помогает быстро увидеть общие черты и объяснить, почему территории развиваются по-разному.
</a:t>
            </a:r>
            <a:endParaRPr lang="en-US" sz="751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наглядностью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особенно выразителен в сочетании с картами, таблицами и схемами. Визуальные материалы делают различия между территориями более очевидными и помогают формулировать аргументированные выводы.
</a:t>
            </a:r>
            <a:endParaRPr lang="en-US" sz="7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достоверности географической информации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источника от первичной оценки до итогового вывода о надёжности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моделирование и прогнозирование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модели помогают представить размещение населения, транспортные потоки, миграции и распространение загрязнения в упрощённом, но наглядном виде. Это делает сложные процессы доступными для анализа.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прогноза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строится на закономерностях, статистике и сценарном подходе. Он не подменяет реальность, а показывает наиболее вероятные варианты развития территории при разных условиях.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позволяет заранее проверять предположения о развитии природных и общественных систем. Так можно оценить последствия строительства, изменения маршрутов или роста нагрузки на территорию.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прогноз содержит неопределённость, потому что природные и социальные условия меняются. Поэтому результаты моделирования следует рассматривать как обоснованный ориентир, а не как абсолютное предсказание.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географии; сопоставление по функциональному назначению методов
</a:t>
            </a:r>
            <a:endParaRPr lang="en-US" sz="848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различаются не только по способу получения данных, но и по типу задач: от описания территории до выявления пространственных закономерностей.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задача, тем чаще требуется комбинировать методы. ГИС и статистика особенно сильны в анализе закономерностей, а поле и снимки — в уточнении фактов.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методов и задач географии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5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156" y="150520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95965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74125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географических исследований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 помогают выбирать площадки для застройки, учитывать рельеф, транспортную доступность, природные ограничения и перспективы развития городской среды.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поддерживают планирование маршрутов, узлов и коридоров перевозок, а также оценку нагрузки на инфраструктуру и связности территорий.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позволяет выявлять зоны экологического риска, отслеживать загрязнение и оценивать воздействие хозяйственной деятельности на природные системы.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климата, почв, водных ресурсов и ландшафтов помогает выбирать специализацию хозяйства и повышать эффективность использования территории.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 используются для оценки опасных природных процессов и подготовки мер, которые снижают риски для людей и объектов.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63463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географии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не только из-за неточных данных, но и из-за неправильного сравнения территорий и неверного понимания картографической основы.
</a:t>
            </a:r>
            <a:pPr algn="l" indent="0" marL="0">
              <a:lnSpc>
                <a:spcPct val="15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способ снизить ошибку — проверять источник, дату, масштаб и условия получения данных, а затем сопоставлять несколько материалов.
</a:t>
            </a:r>
            <a:endParaRPr lang="en-US" sz="115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географической информацией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видеть мир в системе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соединяет наблюдение, карту, статистику, ГИС и дистанционное зондирование, чтобы объяснять территориальные различия, выявлять связи природы и общества и делать обоснованные выводы о развитии мира и России.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2026-06-03T03:47:05Z</dcterms:created>
  <dcterms:modified xsi:type="dcterms:W3CDTF">2026-06-03T03:47:05Z</dcterms:modified>
</cp:coreProperties>
</file>