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переходом через разряд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собираем десяток, потом прибавляем остаток — и считаем быстрее.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считать до 100, различать десятки и единицы и складывать без перехода. Теперь настал шаг к примерам, где единиц становится слишком много для одного разряда.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ученикам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8+5 сначала добираем до полного десятка, затем прибавляем оставшуюся часть. Так число 13 складывается из 1 десятка и 3 единиц.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образуют новый десяток, а оставшиеся цифры записываются в единицах.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задания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9+4 к девятке удобно добавить 1, чтобы сразу получить 10. Это первый важный шаг, который делает счёт понятным и аккуратным.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3 прибавляются потом. На палочках, кружках или кубиках видно, как десять единиц объединяются в одну группу, а лишние не теряются.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единиц получается десяток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число, которого не хватает до 10. Это помогает выбрать удобную точку старта и не запутаться в маленьких шагах при счёте.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разбей второе число на две части: одна добирает десяток, другая остаётся после него. Так пример становится короче и легче для памяти.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7+8 удобно представить как 7+3+5=15. Сначала появляется десяток, а затем прибавляется оставшаяся часть — всё очень спокойно и без лишних усилий.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устного приёма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с переходом через разряд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устном счёте на примере 6+8.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43684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устного сложения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девятки до десятка не хватает всего 1, поэтому после него остаётся 6. Такой ход удобно проговаривать вслух, чтобы не сбиться.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9+7=16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восьмёрке нужно добавить 2, чтобы получить 10, а затем прибавить ещё 4. Ответ находится быстро, потому что десяток собирается первым.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8+6=14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Пятёрке до десяти не хватает 5, и именно они берутся из восьмёрки. После этого остаётся 3, которые легко добавить к десятку.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5+8=13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палочки, фишки и кубики позволяют буквально увидеть, как десять отдельных предметов собираются в одну аккуратную группу. Это очень помогает младшим школьникам.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с кружками тоже полезны: глаз сразу замечает, где уже есть полный десяток и сколько единиц осталось. Так счёт становится наглядным и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рисунки помогают считать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десятичной системе именно десяток служит главным ориентиром. Когда ребёнок собирает 10, ему проще понимать, как устроены числа и как они записываются.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10, 20, 30 и 40 легко узнаются и запоминаются. Они помогают быстро ориентироваться в устном счёте и не терять внимание.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через разряд сначала строится полный десяток, а потом добавляется остаток. Из-за этого вычисление выглядит ясным, спокойным и совсем не пугающим.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десяток так удобен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пример считают сразу целиком и не замечают удобную пару до десятка. В этом случае задача кажется длиннее, чем она есть на самом деле.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получает десяток, но забывает, сколько единиц осталось добавить потом. Помогает короткое проговаривание: сначала добери до 10, затем прибавь остаток.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после вычисления быстро перепроверить результат и повторить шаги вслух. Такой маленький контроль помогает не потерять ни десяток, ни остаток.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десятки и единицы в ответе. Тогда число написано верно не полностью, словно его цифры немного поссорились.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считает на пальцах, десяток становится почти видимым. Пять пальцев на одной руке и пять на другой складываются в аккуратные 10, а затем остаётся только добавить недостающее число. Так пример 8+4 выглядит совсем не страшно.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прямо на ладонях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поднимаются восемь пальцев, потом к ним легко добавить ещё два, чтобы получился десяток. Оставшиеся два пальца помогают увидеть продолжение счёта. Такой способ знаком детям и делает устное сложение спокойным и понятным.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подсказывает ответ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 пальцах и руками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к одному ответу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удобных способа вычислить сумму: через десяток или через соседнее число.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минута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простых примеров на добирание до 10. Ребёнок быстро называет пару чисел и проговаривает шаги вслух.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минуты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упражнения на поиск «друга числа 10». Полезно вспоминать пары 1 и 9, 2 и 8, 3 и 7, 4 и 6, 5 и 5.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 минуты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Добавляются короткие ряды чисел и задания на быстрый ответ. Здесь важно не торопиться, а считать аккуратно и уверенно.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регулярная тренировка помогает запомнить удобные пары и считать без паузы. Навык становится привычным, как завязать шнурки, только гораздо веселее.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ежедневная тренировка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числами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поднимают карточки и ищут пару к 10. На таком задании видно, кто уже уверенно считает, а кто ещё вспоминает нужную комбинацию. Игровой темп помогает включиться всем без лишнего напряжения.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с ответом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 очереди решают примеры и передают ход дальше. Чтобы победить, нужно не только ответить правильно, но и успеть заметить удобный десяток. Тут математика работает почти как спортивная разминка.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друзей десятка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соединяют числа в пары и проверяют результат. Когда нужная комбинация найдена, появляется приятное чувство успеха: десяток собран, а пример уже не пугает. Такая игра закрепляет навык без скуки.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4902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2950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86394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ручки и ластики удобно считать именно через десяток. Если в пенале было 9 предметов и добавили ещё 6, ответ находится быстро и без путаницы.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Конфеты, печенье и наклейки легко пересчитать по знакомому правилу. Сначала добираем до 10, потом добавляем остаток — и никто не сбивается, даже если очень хочется скорее съесть.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считают шаги по дороге или круги на площадке, десяток помогает держать счёт в голове. Это удобно, если нужно быстро понять, сколько ещё осталось пройти.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оплате в магазине устный счёт помогает сложить небольшие суммы. Ребёнок видит, что математика нужна не только в тетради, но и в обычных делах.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этот приём встречается в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убедиться, что сумма найдена верно, на примере 8+7.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9+1 помогает мгновенно увидеть десяток. Она особенно полезна в примерах, где нужно быстро сориентироваться и не считать всё по одному.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8+2 учит замечать, сколько не хватает до круглого числа. После такой тренировки ребёнок легче разбивает второе слагаемое на удобные части.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7+3 и 6+4 показывают, что десяток можно собрать разными способами. Это укрепляет понимание состава числа и делает счёт 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5+5 запоминается легко и служит хорошей опорой для более трудных случаев. Чем лучше ребёнок знает эти сочетания, тем быстрее он считает устно.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сразу дают 10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переходом через разряд похоже на подъём по ступенькам: сначала делаем один уверенный шаг до 10, а потом идём дальше к ответу. Так путь становится коротким и понятным.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проговаривает каждый шаг, задача уже не выглядит большой. Он видит не «сложный пример», а несколько маленьких действий, и это очень помогает не запутаться.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маленькими шагами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пары, которые дают 10, и быстро использует их в примерах 6+7, 8+5, 9+3. Он понимает, как собрать десяток без лишних остановок.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проверяет результат и замечает, что десяток и единицы в ответе должны быть на своих местах. Это делает счёт точным и полезным для дальнейших задач.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объяснить свой способ: сначала добрал до 10, потом прибавил остаток. Такое проговаривание помогает не просто угадать ответ, а действительно понять вычисление.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4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 простой и надёжный способ устного сложения: сначала собираем десяток, потом добавляем остаток. Этот приём помогает считать быстрее, увереннее и почти без ошибок.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быстро и без путаницы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2026-05-24T12:12:42Z</dcterms:created>
  <dcterms:modified xsi:type="dcterms:W3CDTF">2026-05-24T12:12:42Z</dcterms:modified>
</cp:coreProperties>
</file>