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сетей: как устройства соединяются и обмениваются данными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основные способы соединения устройств и научимся сравнивать сети по ключевым признакам.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сети и зачем важно знать их структуру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связывают школьные классы, домашние устройства, банки, больницы и весь интернет. От структуры зависит скорость передачи, устойчивость к поломкам и то, насколько просто добавить новые устройства. В 9 классе это помогает связать передачу информации, адресацию и работу сети.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649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55989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25" y="17607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37555"/>
            <a:ext cx="493200" cy="4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компьютерная сеть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и каналы связи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сеть — это набор устройств, соединённых каналами связи. Узлы обмениваются данными, а кабели или беспроводной сигнал передают сообщения между ними.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Коммутаторы и точки доступа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Коммутаторы помогают внутри сети направлять данные между устройствами локальной сети. Точки доступа обеспечивают беспроводное подключение, например по Wi‑Fi.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передаются небольшими порциями — пакетами. В каждом пакете есть адрес отправителя и адрес получателя, чтобы сообщение пришло «точно по назначению».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 с адресами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Маршрутизаторы между сетями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Маршрутизаторы соединяют разные сети и выбирают путь для пакетов. Благодаря этому данные могут идти от одного адреса к другому, даже если сети разные.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Серверы для работы и хранения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Серверы хранят файлы и обслуживают запросы пользователей. В школе это может быть, например, файловый сервер с учебными материалами.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сеть: связь внутри одного здания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сеть, или LAN, работает внутри школы, квартиры, офиса или одного здания. Обычно она использует Ethernet-кабели и Wi‑Fi, чтобы подключать компьютеры и другие устройства в одном месте.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LAN и где она встречается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LAN характерны высокая скорость обмена данными и небольшая задержка. Это удобно для общих ресурсов: печати на принтере, доступа к файлам и подключения к интернету через роутер.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LAN удобна для учебных и домашних задач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сетей по масштабу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расстояние, тем важнее продумывать скорость передачи, стоимость организации и сложность управления сетью.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масштаба возрастает нагрузка на оборудование и администрирование. Поэтому для разных задач выбирают разные типы сетей.
</a:t>
            </a:r>
            <a:endParaRPr lang="en-US" sz="1437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сравнение по масштабу (условные уровни без измерений), общая учебная справка.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Шинная структура была распространена в ранних компьютерных сетях, потому что требовала минимум кабелей. Однако по надёжности она обычно уступает структурам с отдельными ветвями или центральным узлом.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Шинная структура: один общий канал связи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шинной структуре все устройства подключены к одному общему кабелю — магистрали. Данные идут по этому каналу, поэтому схема получается простой и недорогой для организации сети в небольшом помещении.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магистраль повреждается, связь нарушается сразу для многих устройств. Из‑за этого сеть теряет работоспособность целиком, и это становится главным риском такого способа соединения.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9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4775" y="1760755"/>
            <a:ext cx="3699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175" y="333441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Звездообразная структура: центральный узел сети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Подключение к центральному устройству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звезде каждое устройство подключается отдельным кабелем к центральному узлу, чаще всего к коммутатору. Такой подход делает схему понятной: есть центр и «лучи» к устройствам.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одного кабеля не останавливает сеть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выходит из строя один кабель или перестаёт работать одно устройство, остальные остаются на связи. Обмен данными продолжается, потому что путь до других узлов не зависит от одного соединения.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отказа центрального узла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звездообразной структуры связан с центральным устройством: если оно перестаёт работать, обмен данными может остановиться во всей сети. Поэтому важно надежное оборудование и обслуживание.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структура: передача данных по замкнутому кругу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кольца — упорядоченная передача данных, что удобно для работы по расписанию. Но если возникает разрыв в одном месте, сеть может перестать функционировать, если нет резервного пути или продублированной связи.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кольцевой структуре устройства соединены по замкнутому контуру, и сообщения передаются последовательно от одного узла к другому. Передача идёт «по кругу», поэтому данные не скачут случайно между участниками.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пакет данных проходит через сеть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создания пакета до доставки адресату и ответа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15202"/>
            <a:ext cx="4417500" cy="19345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структур сетей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структуры по простоте, надежности, стоимости, расширению и удобству ремонта.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школьных задач часто выбирают звезду: обслуживание и замена кабеля просты, а отказ одного соединения меньше влияет на всю сеть.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признаков структур сетей (школьный уровень).
</a:t>
            </a:r>
            <a:endParaRPr lang="en-US" sz="10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Древовидная структура: сеть с несколькими уровнями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Древовидная структура объединяет несколько звёзд в иерархию: верхний уровень отвечает за управление, промежуточные узлы распределяют трафик, а конечные устройства подключаются на нижних ветвях.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схему часто используют в больших школах, учебных корпусах, кампусах и офисных зданиях, где требуется соединить множество кабинетов и этажей, сохраняя понятную организацию сети.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 дереве обычно проще: чтобы добавить новые компьютеры или классы, подключают новые ветви снизу, не перестраивая всю сеть целиком.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есть уязвимость: отказ верхнего узла или его ключевых связей может затронуть целые ветви, поэтому для ответственных участков заранее продумывают резервирование.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при выборе структуры сети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чаще выбирают решения, которые проще ремонтировать и которые позволяют добавлять компьютеры без «перекроя» всей сети.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учебной шкале надежность и удобство обслуживания набирают больше всего: это помогает стабильной работе в кабинетах и быстрым исправлениям.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шкала (условные баллы для наглядности), методические материалы для школьного курса информатики, без привязки к конкретным измерениям.
</a:t>
            </a:r>
            <a:endParaRPr lang="en-US" sz="9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Ячеистая сеть: несколько путей для передачи данных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ячеистой сети, или mesh-сети, устройства соединяются не с одним соседом, а сразу с несколькими. Поэтому у данных есть запасные варианты маршрута при сбоях.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mesh требует большего количества оборудования и аккуратной настройки: чем больше связей, тем сложнее управлять сетью, зато повышается устойчивость в ответственных сценариях.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путь оказывается недоступен, сеть перенаправляет пакеты по альтернативной связи. Благодаря этому уменьшается риск полной остановки передачи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Беспроводные сети удобны для телефонов, планшетов и ноутбуков, потому что не требуют кабеля. В школе и дома часто делают смешанную схему: стационарные устройства подключают кабелем, а мобильные — по Wi‑Fi.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Проводные и беспроводные сети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Проводные сети обычно обеспечивают более стабильную скорость и меньше страдают от помех. Кроме того, кабельное соединение легче прогнозировать при большой нагрузке и массовой работе устройств в одном классе.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задержка в разных средах связи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учебные различия: Ethernet обычно стабильнее по задержке, а Wi‑Fi 6 выгоднее при множестве одновременных подключений и активном обмене данными.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целом Ethernet обеспечивает самые предсказуемые условия, а Wi‑Fi выбирают ради удобства мобильности. Wi‑Fi 6 лучше справляется с «толпой» устройств в сети.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ориентиры и условная шкала баллов для сравнения свойств сред передачи; точные цифры зависят от конкретного оборудования и условий.
</a:t>
            </a:r>
            <a:endParaRPr lang="en-US" sz="9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Адресация и маршрутизация в сети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устройство в сети получает адрес, чтобы данные попадали именно к нужному получателю. IP-адрес помогает отличать один узел от другого и понимать, куда направлять пакеты.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Маршрутизатор соединяет разные сети и выбирает путь для передачи пакетов. Он анализирует, через какие «участки» сети выгоднее и безопаснее отправить сообщение.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согласованной адресации и маршрутизации данные могут прийти не туда или не дойти вовсе. Эти механизмы обеспечивают упорядоченную доставку даже при множестве устройств.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443" y="1931425"/>
            <a:ext cx="2738813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устройства сети и их функции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помогают создавать сеть и управлять обменом данными: от компьютера конечного пользователя до маршрутизатора, связывающего разные сети, и точки доступа для Wi‑Fi.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Коммутатор чаще всего работает «внутри» LAN, а маршрутизатор — между сетями; точка доступа связывает Wi‑Fi-клиентов с проводной частью.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описание функций сетевых устройств, соответствующее школьному уровню изучения компьютерных сетей.
</a:t>
            </a:r>
            <a:endParaRPr lang="en-US" sz="9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структуру сети для конкретной задачи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по размеру сети, бюджету и требуемой надежности (школьная практическая задача)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сетях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Роутер и точка доступа часто становятся первой линией защиты в школьной или домашней сети. Поэтому разумно отключать лишние функции, контролировать подключающихся пользователей и следить за корректностью настроек.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Надежная структура сети не заменяет меры защиты. Важно использовать сложные пароли, включать шифрование Wi‑Fi, регулярно обновлять программное обеспечение и ограничивать доступ к устройствам и настройкам.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сети — это способ договориться, кто и как передает данные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структура сети решает свои задачи: шина проста, звезда удобна, кольцо организует передачу данных, дерево хорошо масштабируется, а ячеистая сеть дает высокую устойчивость. На практике часто применяют смешанные схемы.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2026-05-12T14:14:58Z</dcterms:created>
  <dcterms:modified xsi:type="dcterms:W3CDTF">2026-05-12T14:14:58Z</dcterms:modified>
</cp:coreProperties>
</file>