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биссектрисы угла и серединного перпендикуляра к отрезку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линии равных расстояний и точных построений.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и серединный перпендикуляр помогают находить точки с равными расстояниями, строить фигуры и доказывать свойства углов и отрезков. Эти знания нужны в чертежах, симметрии и задачах на построение.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линии в 8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угла: определение и обозначение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 — это луч, который выходит из вершины угла и делит его на два равных угла. Поэтому она задаёт внутри угла строгую линию симметрии.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числовой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80° биссектриса образует два угла по 40°. Это удобно запомнить: каждый раз угол делится пополам, независимо от его величины.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биссектриса тоже проводится из вершины и делит один из углов на две равные части. В задачах это часто помогает находить неизвестные углы.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разделён биссектрисой, обе его части отмечают одинаковыми дугами. Такое обозначение помогает быстро увидеть, что углы равны, даже без измерений транспортиром.
</a:t>
            </a:r>
            <a:endParaRPr lang="en-US" sz="10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биссектрису циркулем и линейкой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след циркуля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вершины угла проводят дугу так, чтобы она пересекла обе его стороны. На рисунке появляются две точки на сторонах угла — именно они станут основой для следующего шага.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дуги внутри угла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обеих полученных точек строят дуги одинакового радиуса. Внутри угла они пересекаются в одной точке, и это пересечение показывает, где будет проходить искомая линия.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Луч, который делит угол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Соединяя вершину угла с точкой пересечения дуг, получают биссектрису. На готовом чертеже важно видеть все этапы: исходную дугу, две равные дуги и итоговый луч.
</a:t>
            </a:r>
            <a:endParaRPr lang="en-US" sz="9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«Биссектриса угла»; значения получены по определению.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половина каждого угла вычисляется одинаково: делением на два.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подтверждают правило: биссектриса всегда делит угол на две равные части, независимо от его величины.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биссектриса делит разные углы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перпендикуляра к сторонам угла имеют одинаковую длину у любой точки на биссектрисе.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биссектрисы угла в школьной геометрии.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для проверки: если расстояния до сторон равны, точка принадлежит биссектрисе.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расстояний до обеих сторон угла — надёжный признак биссектрисы.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биссектрисы угла и определение расстояния до стороны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расстояния в разных положениях точки относительно угла.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внутри угла и расстояния до его сторон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 равенству углов и расстояний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биссектрису в задаче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к отрезку: определение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 — это прямая, которая проходит через середину отрезка и образует с ним прямой угол. Эти два условия должны выполняться одновременно.
</a:t>
            </a:r>
            <a:endParaRPr lang="en-US" sz="982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разделён на две равные части, но прямая не перпендикулярна ему, это ещё не серединный перпендикуляр. Нужны обе части определения вместе.
</a:t>
            </a:r>
            <a:endParaRPr lang="en-US" sz="1011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отмечают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Середину отрезка обозначают равными штрихами на его половинах. Перпендикулярность показывают маленьким квадратом у пересечения, чтобы не перепутать её с наклонной прямой.
</a:t>
            </a:r>
            <a:endParaRPr lang="en-US" sz="8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обоих концов отрезка проводят дуги одинакового радиуса, причём он должен быть больше половины длины отрезка. Тогда дуги обязательно пересекутся.
</a:t>
            </a:r>
            <a:endParaRPr lang="en-US" sz="836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пересекаются в двух точках по разные стороны от отрезка. Эти точки становятся опорными для построения прямой, которая проведёт ось симметрии отрезка.
</a:t>
            </a:r>
            <a:endParaRPr lang="en-US" sz="836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прямую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точки пересечения проводят прямую. Она пересекает отрезок в его середине и образует с ним прямой угол, то есть является серединным перпендикуляром.
</a:t>
            </a:r>
            <a:endParaRPr lang="en-US" sz="836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готовом чертеже должны быть видны оба центра дуг и обе точки их пересечения. Это помогает понять, почему построение работает и где находится середина отрезка.
</a:t>
            </a:r>
            <a:endParaRPr lang="en-US" sz="83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серединного перпендикуляра циркулем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свойству серединного перпендикуляра; значения подобраны для наглядного сравнения.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сравниваются пары расстояний до концов одного и того же отрезка для разных точек на плоскости.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расстояний наблюдается только у точек на серединном перпендикуляре; при смещении к одному концу значения становятся различными.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 от точек до концов отрезка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серединного перпендикуляра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672750" y="1369450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серединного перпендикуляра одинаково удалена от обоих концов отрезка. Это удобно проверять измерением двух отрезков от точки до концов и сравнением их длин.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2750" y="3721924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находить нужные точки без лишних построений. Оно часто используется в задачах, где требуется доказать равенство отрезков или показать, что точка занимает особое положение на чертеже.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72750" y="2530293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для точки расстояния до концов отрезка равны, то такая точка обязательно лежит на серединном перпендикуляре. Это важный признак для доказательств и построений.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равных расстояний в геометрии 8 класса.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расстояния от разных точек до концов одного отрезка.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расстояния до концов одинаковы, точка принадлежит серединному перпендикуляру; при неравенстве точка расположена вне него.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относительно отрезка и их расстояния до концов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равенству расстояний от точки до концов отрезка.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принадлежности точки серединному перпендикуляру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599424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594654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биссектриса и серединный перпендикуляр похожи
</a:t>
            </a:r>
            <a:endParaRPr lang="en-US" sz="2364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связаны с одинаковыми расстояниями: у биссектрисы — до сторон угла, у серединного перпендикуляра — до концов отрезка. Именно это делает их похожими по смыслу.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расстояний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случае линия делит фигуру на две симметричные части. Из-за этого по одну и другую сторону от линии получаются равные элементы, которые легко сравнивать и проверять.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можно построить циркулем и линейкой по одинаковой идее: сначала создают равные дуги, а затем проводят нужную прямую или луч. Это делает свойства особенно важными в школьной геометрии.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геометрических чертежах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как ось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зеркально равные части, поэтому чертёж по обе стороны от неё выглядит одинаково. Это помогает быстрее замечать равные элементы и углы.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Симметрию легко показать на бабочке, домике, треугольнике или орнаменте с осью. Такие изображения делают построения нагляднее и помогают проверить, не допущена ли ошибка.
</a:t>
            </a:r>
            <a:endParaRPr lang="en-US" sz="908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как ось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делит отрезок на две равные половины и показывает симметрию относительно середины. На чертеже удобно сразу видеть, где находятся одинаковые расстояния.
</a:t>
            </a:r>
            <a:endParaRPr lang="en-US" sz="8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типовых заданий по теме биссектрисы и серединного перпендикуляра.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особенно полезны в задачах с чертежами, где нужно аккуратно сравнивать отрезки, углы и расстояния.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свойства используют вместе с построениями и доказательствами, потому что они дают точный геометрический признак.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эти свойства в школьных задачах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Биссектрису нередко смешивают с медианой или высотой треугольника. Чтобы не ошибиться, нужно помнить: биссектриса делит угол пополам, а не соединяет вершину с серединой стороны.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стороны угла и расстояние до конца отрезка — это разные величины. Их нужно измерять по-разному, иначе проверка свойства будет неверной.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делают вывод только по рисунку, без сравнения длин. В геометрии важно точно назвать линию и проверить нужный признак, а не полагаться на внешнее сходство.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понимают 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не обязан проходить через вершину фигуры. Его главное свойство — пройти через середину отрезка и образовать с ним прямой угол.
</a:t>
            </a:r>
            <a:endParaRPr lang="en-US" sz="11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116" y="1394038"/>
            <a:ext cx="7125767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объединяет одна идея: точки на них имеют равные расстояния от разных элементов фигуры, поэтому их легко запомнить и применять.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свойств из курса геометрии 8 класса.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определение, признак и способ построения обеих линий.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двум свойствам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и серединный перпендикуляр помогают находить равные части, проверять расстояния и замечать симметрию. Эти свойства делают геометрические задачи понятнее, а построения — точнее и аккуратнее.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2026-05-29T04:05:54Z</dcterms:created>
  <dcterms:modified xsi:type="dcterms:W3CDTF">2026-05-29T04:05:54Z</dcterms:modified>
</cp:coreProperties>
</file>