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местным признакам
</a:t>
            </a:r>
            <a:endParaRPr lang="en-US" sz="2684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стороны горизонта по подсказкам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природные подсказки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тени и заметные предметы помогают понять, где север и юг, не заблудиться во дворе, в парке и в лесу, а ещё стать внимательнее к окружающему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— главные стороны горизонта. Они помогают понять, в каком направлении мы стоим, идём или возвращаемся домой.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связан с восходом солнца, а запад — с закатом. Эти две стороны особенно легко запомнить, если наблюдать небо утром и вечером.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определять труднее, поэтому для них смотрят сразу на несколько признаков. Один знак может ошибаться, а несколько подсказок вместе дают лучший результат.
</a:t>
            </a:r>
            <a:endParaRPr lang="en-US" sz="1544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сторон горизонта нужно на прогулке, в походе и даже во дворе школы. Оно помогает увереннее ориентироваться и не путать нужное направление.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главный ориентир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появляется на востоке. Если запомнить это, можно примерно понять, где находится правая или левая сторона света во время прогулки.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поднимается выше над землёй. Его положение меняется постепенно, поэтому по одному взгляду легко заметить общий ход дня.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солнце смещается к западу и садится там. Этот признак особенно удобен, когда небо ясное и хорошо видно линию горизонта.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её подсказки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тень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всегда падает в сторону, противоположную солнцу. Если солнце светит справа, тень окажется слева, и наоборот.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тени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стоит низко, поэтому тени получаются длинными. Это удобно заметить у дерева, столба, скамейки или даже у самого наблюдателя.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дня солнце поднимается выше, и тени становятся короче. Иногда они выглядят почти как маленькое тёмное пятнышко.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тени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тени снова вытягиваются. Если сравнить их длину в разное время, легче понять, где находится солнечная сторона.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направление по солнцу и тени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наблюдений для школьника на прогулке.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деревьях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и тенистых местах мох чаще бывает гуще на северной стороне ствола. Так дерево получает меньше солнца и дольше остаётся прохладным.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работает не всегда одинаково. На него влияют соседние деревья, сила ветра, влажность и даже форма ствола, поэтому спешить нельзя.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— не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удобно рассматривать как подсказку, но не как точное правило. Лучше проверить ещё солнце, тень и другие признаки, чтобы не попасть в лесную ловушку.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мох заметен с одной стороны, это может помочь в ориентировании. Но настоящий помощник всегда сравнивает несколько признаков сразу, а не доверяет только одному.
</a:t>
            </a:r>
            <a:endParaRPr lang="en-US" sz="15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месте дерево получает больше света с южной стороны, поэтому крона там нередко выглядит гуще и пышнее. Ветви как будто тянутся к теплу и свету, будто дерево тоже любит погреться.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сторона дерева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разница особенно заметна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такой признак видно у одинокого дерева на поляне или у дороги. Если одна сторона кроны заметно шире другой, это может подсказать, откуда солнце освещает дерево чаще.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деревьев и ветки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как природная подсказка
</a:t>
            </a:r>
            <a:endParaRPr lang="en-US" sz="2385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часто встречаются у деревьев, пней и кустов. Наблюдательный человек замечает их расположение и сравнивает с другими признаками местности.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сторона муравейника обычно более пологая и лучше прогревается солнцем. Муравьи выбирают место, где их дом быстрее согревается.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этот признак не всегда точен: мешают тень, влажная почва и неровная земля. Поэтому муравейник используют только вместе с другими подсказками.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подсказывают стороны горизонта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тает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быстрее исчезает на солнечной стороне. Там теплее и светлее, поэтому солнечные лучи помогают ему таять намного раньше.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снег держится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 снег сохраняется дольше, потому что солнце почти не нагревает это место. Так можно заметить, где сторона прохладнее.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видно на склонах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пригорках и склонах разница особенно заметна. Одна сторона может уже стать тёмной и влажной, а другая всё ещё оставаться белой.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вокруг, можно увидеть, где снег уходит первым. Такой простой признак помогает понять, какая сторона получает больше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Склоны, овраги и берега рек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склоны обычно получают больше солнечного тепла, поэтому здесь почва суше, а трава раньше зеленеет. Весной снег на такой стороне тает быстрее и заметнее, чем в тени.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склон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склоны дольше остаются прохладными и влажными. На них снег задерживается, а трава и мох часто выглядят темнее. Это помогает сравнивать стороны холма, но не заменяет другие признаки.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склон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удобно смотреть на изгиб берега, тропинку, мост или дорогу рядом. Такие большие объекты служат хорошими ориентирами, потому что их видно издалека и легко запомнить.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признак выглядит по-разному в поле, в лесу и у воды. Поэтому важно не торопиться с выводом и сравнивать местность внимательно, как настоящий следопыт.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признаки шаг за шагом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сравнить несколько природных подсказок и выбрать более надёжный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предметы вокруг нас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 и перекрёсток помогают быстро понять, где находится знакомое место. Такие ориентиры видны издалека и остаются заметными даже тогда, когда вокруг много похожих деревьев или кустов.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 башня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Мост, башня, труба или высокая опора легко выделяются на местности. Их удобно запоминать как большие «маячки», по которым можно свериться с направлением и не растеряться на прогулке.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электропередачи, изгиб тропинки или край поля тоже помогают ориентироваться. Они подсказывают, где проходит путь дальше, и делают местность понятнее, если внимательно смотреть по сторонам.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могут обмануть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не всегда точен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часто связывают с северной стороной, но это не железное правило. На его рост влияют тень, влажность, ветер и соседние деревья, поэтому один ствол может дать неверную подсказку.
</a:t>
            </a:r>
            <a:endParaRPr lang="en-US" sz="1508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утром, днём и вечером выглядит по-разному. Она удлиняется, укорачивается и поворачивается, поэтому без учёта времени дня легко сделать поспешный и неправильный вывод.
</a:t>
            </a:r>
            <a:endParaRPr lang="en-US" sz="1508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создаёт помехи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свет распределяется неравномерно, а деревья закрывают друг друга. Из-за этого крона, мох или снег могут выглядеть не так, как на открытом месте.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почва, сильный ветер и неровная поверхность меняют вид природных подсказок. Поэтому лучше смотреть на несколько признаков сразу и проверять, совпадают ли они между собой.
</a:t>
            </a:r>
            <a:endParaRPr lang="en-US" sz="15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лесу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Остановись, посмотри вокруг и найди место, где виднее небо и солнце. На поляне проще заметить, где светлее, а где тень прячется между деревьями.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стволы, крону и ветви. На открытом месте дерево может подсказать направление по более освещённой стороне, а в чаще важно замечать общий рисунок леса.
</a:t>
            </a:r>
            <a:endParaRPr lang="en-US" sz="1314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лесные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Муравейник, пень, поворот тропинки или приметное дерево помогают не потеряться. Эти ориентиры удобны, потому что их можно быстро найти снова и показать товарищу.
</a:t>
            </a:r>
            <a:endParaRPr lang="en-US" sz="1393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идёшь дальше, отмечай крупные ориентиры по очереди. Так лес становится понятнее, а путь — спокойнее. Хорошая память в лесу очень любит внимательные глаза.
</a:t>
            </a:r>
            <a:endParaRPr lang="en-US" sz="13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на прогулке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помогает младшему школьнику наблюдать спокойно и не путаться.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игра-наблюдение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можно посмотреть, куда падает тень от дерева, столба или скамейки. Это простое задание помогает заметить, как солнце меняет картину вокруг нас.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тень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дети посмотрят, с какой стороны дерево выглядит пышнее и где ветви тянутся сильнее. Такой поиск похож на маленькое расследование и очень нравится любопытным наблюдателям.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кроны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один заметный предмет — например, крыльцо, дорожку или высокий куст — и объяснить, почему он помогает не потеряться. Так тренируется внимательность и память.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ориентир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сравнивают свои наблюдения, они учатся слушать друг друга и замечать детали. В игре важно не спорить громко, а спокойно проверять, что увидел каждый.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наблюдениях на местности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отходи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нельзя уходить одному в незнакомое место. Лучше держаться рядом с классом, группой или взрослым, чтобы наблюдение было и интересным, и спокойным.
</a:t>
            </a:r>
            <a:endParaRPr lang="en-US" sz="1581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ориентации нужен хороший обзор, поэтому важно выбрать открытое и безопасное место. Если вокруг густые кусты или крутой склон, лучше остановиться и не спешить.
</a:t>
            </a:r>
            <a:endParaRPr lang="en-US" sz="1578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подсказки спорят или место кажется незнакомым, безопаснее вернуться к знакомому ориентиру. Это не ошибка, а разумное решение для внимательного путешественника.
</a:t>
            </a:r>
            <a:endParaRPr lang="en-US" sz="1508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удобнее в паре или с взрослым. Тогда можно обсуждать увиденное, не терять направление и вовремя заметить дорожку, тропинку или другой понятный знак.
</a:t>
            </a:r>
            <a:endParaRPr lang="en-US" sz="15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запоминания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сразу на несколько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полагайся на один признак. Солнце, тень, мох и заметные предметы лучше работают вместе, потому что тогда подсказки поддерживают друг 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место за 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признаки не в одном уголке, а в нескольких. Так легче понять, что повторяется чаще, а что изменилось из-за тени, ветра или неровной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время 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днём и вечером картина местности выглядит по-разному. Тень двигается, солнце меняет положение, и это обязательно нужно помнить перед выводом.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признак не совпал с другими, не спеши. Лучше ещё раз посмотреть вокруг и выбрать более надёжную подсказку, чем угадать наугад.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Доверяй внимательным глазам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помощники — наблюдательность и спокойствие. Чем внимательнее ты смотришь, тем легче заметить правильный ориентир и не перепутать направление.
</a:t>
            </a:r>
            <a:endParaRPr lang="en-US" sz="11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заблудиться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местным признакам учит смотреть внимательно и думать спокойно. Когда рядом солнце, тени, мох, муравейники и заметные предметы, дорога становится понятнее, а шаги —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2026-05-26T02:09:41Z</dcterms:created>
  <dcterms:modified xsi:type="dcterms:W3CDTF">2026-05-26T02:09:41Z</dcterms:modified>
</cp:coreProperties>
</file>