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Петра Великого: масштаб и цена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Реформы, изменившие страну и судьбы людей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и поворот его эпохи
</a:t>
            </a:r>
            <a:endParaRPr lang="en-US" sz="233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Петре I Россия ускоренно перестраивалась под задачи войны, управления и экономики. Его правление стало рубежом между старой Московской Русью и империей, ориентированной на силу, порядок и европейский опыт.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реформ 1690–1725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57665" y="1770404"/>
            <a:ext cx="1657500" cy="11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преобразований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1690-е годы Пётр начал системные перемены: перестраивались войско, управление и быт. Именно тогда сформировалось направление, которое позже определило весь ход его правления.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660635" y="1770404"/>
            <a:ext cx="1657500" cy="11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как ускоритель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1700 по 1721 год шла Северная война, и реформы развивались под давлением военных нужд. Государству требовались деньги, люди, оружие и более эффективный аппарат.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63614" y="1770404"/>
            <a:ext cx="1657500" cy="11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столичный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1703 году был основан Петербург — новый центр власти, торговли и морской политики. Город символизировал разрыв со старой традицией и движение к Балтике.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57665" y="3526304"/>
            <a:ext cx="1657500" cy="11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система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1711 году появился Сенат, а в 1718–1721 годах были созданы коллегии. Эти меры укрепили управление и сделали его более упорядоченным по ведомствам.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2660635" y="3526304"/>
            <a:ext cx="1657500" cy="11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преобразований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1721 году Россия была провозглашена империей. Этот шаг закрепил результаты преобразований и показал, что страна вошла в новую политическую эпоху.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6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1682–1725
</a:t>
            </a:r>
            <a:pPr algn="ctr" indent="0" marL="0">
              <a:lnSpc>
                <a:spcPct val="100000"/>
              </a:lnSpc>
              <a:buNone/>
            </a:pPr>
            <a:r>
              <a:rPr lang="en-US" sz="25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годы правления Петра I, когда были заложены основы новой имперской системы.
</a:t>
            </a:r>
            <a:pPr algn="ctr" indent="0" marL="0">
              <a:lnSpc>
                <a:spcPct val="100000"/>
              </a:lnSpc>
              <a:buNone/>
            </a:pPr>
            <a:r>
              <a:rPr lang="en-US" sz="25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правления Петра I
</a:t>
            </a:r>
            <a:endParaRPr lang="en-US" sz="376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43 года правления Пётр I провёл преобразования, которые затронули почти все сферы жизни и изменили устройство государства.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2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2787" y="1358563"/>
            <a:ext cx="891000" cy="79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7399" y="1358413"/>
            <a:ext cx="891000" cy="79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8062" y="1317313"/>
            <a:ext cx="874200" cy="874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0350" y="1317313"/>
            <a:ext cx="874200" cy="874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Пётр начал реформы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успех
</a:t>
            </a:r>
            <a:pPr algn="ctr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стремился добиться перевеса над Швецией и закрепить успех в Северной войне. Военная победа должна была открыть России новые возможности и повысить её международный вес.
</a:t>
            </a:r>
            <a:endParaRPr lang="en-US" sz="1165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Балтике
</a:t>
            </a:r>
            <a:pPr algn="ctr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Балтийскому морю был нужен не только для престижa, но и для торговли. Морской путь сокращал зависимость от посредников и усиливал связи с Европой.
</a:t>
            </a:r>
            <a:endParaRPr lang="en-US" sz="1234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вооружённые силы
</a:t>
            </a:r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Петра регулярная армия и флот были основой сильного государства. Без постоянных войск Россия оставалась уязвимой перед более организованными европейскими державами.
</a:t>
            </a:r>
            <a:endParaRPr lang="en-US" sz="1092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государства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доходов казны позволяло содержать армию, строить корабли и вести крупные проекты. Поэтому финансовые преобразования стали частью общей государственной стратегии.
</a:t>
            </a:r>
            <a:endParaRPr lang="en-US" sz="1111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Управляемость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усиливали контроль над страной и подчиняли общество единому порядку. Пётр видел в этом способ быстрее провести модернизацию и мобилизовать ресурсы.
</a:t>
            </a:r>
            <a:endParaRPr lang="en-US" sz="1111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вестернизации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заимствовал из Европы прежде всего то, что давало практический результат: технологии, военную организацию и методы управления. Важен был не престиж, а полезность для государства.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затрагивали не только элиту, но и принципы службы. Карьера всё чаще зависела от образования, дисциплины и готовности работать по государственным правилам.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 экономике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 ремесло тоже перестраивались по европейским образцам. Государство поддерживало тех, кто мог быстро обеспечить армию, флот и управление нужными ресурсами.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модернизации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Вестернизация не означала простого копирования Запада. Она подчинялась задаче создать более сильное и управляемое государство, способное конкурировать в Европе.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армия и рекрутчина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1690-х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преобразования создали основу для регулярного войска: усилилась строевая подготовка, появились единые требования к оружию и службе, началось постоянное комплектование частей.
</a:t>
            </a:r>
            <a:endParaRPr lang="en-US" sz="1250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рекрутчине
</a:t>
            </a:r>
            <a:pPr algn="l" indent="0" marL="0">
              <a:lnSpc>
                <a:spcPct val="100000"/>
              </a:lnSpc>
              <a:buNone/>
            </a:pPr>
            <a:r>
              <a:rPr lang="en-US" sz="56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Рекрутские наборы сделали армию более предсказуемой по численности. Служба стала долгой и тяжёлой, но государство получило устойчивый источник пополнения войск.
</a:t>
            </a:r>
            <a:endParaRPr lang="en-US" sz="1283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специалисты
</a:t>
            </a:r>
            <a:pPr algn="l" indent="0" marL="0">
              <a:lnSpc>
                <a:spcPct val="100000"/>
              </a:lnSpc>
              <a:buNone/>
            </a:pPr>
            <a:r>
              <a:rPr lang="en-US" sz="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Северной войны особенно выросла роль артиллерии и инженерных подразделений. Армия всё сильнее опиралась на специалистов, а не только на массовое ополчение.
</a:t>
            </a:r>
            <a:endParaRPr lang="en-US" sz="1192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правления Петра регулярная армия стала главным инструментом внешней политики. Она обеспечила России более сильные позиции в Европе и на Балтике.
</a:t>
            </a:r>
            <a:endParaRPr lang="en-US" sz="13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создавался Балтийский флот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Верфи на новом направлении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Судостроение на Балтике началось в условиях спешки и нехватки кадров. На верфях создавали корабли, необходимые для войны, и параллельно осваивали новые технологии морского дела.
</a:t>
            </a:r>
            <a:endParaRPr lang="en-US" sz="1275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для 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Балтийский флот строился как реальная военная сила, а не как символ. Линейные корабли, фрегаты и галеры должны были действовать в разных условиях и поддерживать сухопутные операции.
</a:t>
            </a:r>
            <a:endParaRPr lang="en-US" sz="1228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стал частью экономической стратегии Петра. Он защищал новые маршруты, поддерживал торговлю и делал Россию заметным игроком на морских путях Европы.
</a:t>
            </a:r>
            <a:endParaRPr lang="en-US" sz="1361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Офицеры, обучение и дисциплина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для армии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школы готовили специалистов, без которых новая армия не могла действовать: артиллеристов, инженеров, навигаторов. Обучение стало практическим и тесно связанным с нуждами службы.
</a:t>
            </a:r>
            <a:endParaRPr lang="en-US" sz="1431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в войсках была жёсткой и требовала постоянного подчинения правилам. Пётр считал, что порядок и выучка важнее привычек старого служилого строя.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 всё чаще рассматривался как профессионал, а не только как человек знатного происхождения. Продвижение зависело от знаний, опыта и личной пригодности к службе.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потребность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кадров стала частью государственной политики. Чем сложнее становилась армия, тем больше требовалось людей, умеющих считать, чертить, измерять и принимать решения.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приказов к коллегиям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разрозненных приказов к ведомственному и более централизованному управлению при Петре I.
</a:t>
            </a:r>
            <a:endParaRPr lang="en-US" sz="1285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 власти при Петре I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вертикали власти при Петре I: от верховной власти к ведомствам, территориям и опорам государства.
</a:t>
            </a:r>
            <a:endParaRPr lang="en-US" sz="1213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7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классов
</a:t>
            </a:r>
            <a:pPr algn="ctr" indent="0" marL="0">
              <a:lnSpc>
                <a:spcPct val="100000"/>
              </a:lnSpc>
              <a:buNone/>
            </a:pPr>
            <a:r>
              <a:rPr lang="en-US" sz="284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было установлено в Табели о рангах 1722 года.
</a:t>
            </a:r>
            <a:pPr algn="ctr" indent="0" marL="0">
              <a:lnSpc>
                <a:spcPct val="100000"/>
              </a:lnSpc>
              <a:buNone/>
            </a:pPr>
            <a:r>
              <a:rPr lang="en-US" sz="284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Табель о рангах, 1722 год
</a:t>
            </a:r>
            <a:endParaRPr lang="en-US" sz="4177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сделала карьеру зависимой не от происхождения, а от службы и заслуг, что открыло путь к продвижению для лояльных государству людей.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Подушная подать и финансы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Налоговая реформа Петра I, начало XVIII века
</a:t>
            </a:r>
            <a:endParaRPr lang="en-US" sz="1466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Подушная подать стала основой новых государственных доходов и заменила прежнюю систему обложения по дворам.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 стал регулярнее и предсказуемее для государства, но заметно усилил нагрузку на население.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Мануфактуры и промышленный рывок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спрос определял структуру роста: сильнее всего развивались отрасли, связанные с государственными заказами.
</a:t>
            </a:r>
            <a:endParaRPr lang="en-US" sz="1464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промышленности Петровской эпохи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Мануфактуры росли прежде всего там, где государству были нужны металл, оружие и ткань для армии и флота.
</a:t>
            </a:r>
            <a:endParaRPr lang="en-US" sz="1666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нового времени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балтийские порты изменили географию торговли: товары стали быстрее попадать в Европу, а государство — получать стабильную выручку. Морское направление постепенно вытесняло прежнюю зависимость от внутренних путей.
</a:t>
            </a:r>
            <a:endParaRPr lang="en-US" sz="1084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Балтийский поворот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металла, льна, пеньки и леса поддерживал казну и укреплял хозяйственную базу страны. Эти товары были востребованы на европейских рынках и напрямую связывали торговлю с военными потребностями.
</a:t>
            </a:r>
            <a:endParaRPr lang="en-US" sz="1121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для Европы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морской торговли шло вместе с созданием флота и новых портовых центров. Экономическая выгода здесь была частью большой стратегии: обеспечить выход к морю и закрепиться в международной политике.
</a:t>
            </a:r>
            <a:endParaRPr lang="en-US" sz="1182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как стратегия
</a:t>
            </a:r>
            <a:endParaRPr lang="en-US" sz="1600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Служба, налоги и зависимость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как обязанность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Дворянская служба стала обязательной нормой жизни: государство ожидало от элиты военной, гражданской или придворной службы. Это усилило зависимость дворянства от монарха и связало статус с исполнением обязанностей.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повинностей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не только платили налоги, но и несли рекрутские наборы, подводные повинности и дополнительные сборы. Для большинства сельского населения реформы означали рост принуждения, а не расширение прав.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контроля над деревней сопровождалось закрепощением и более жёсткой властью помещика. Государство опиралось на местную администрацию и помещичий аппарат, чтобы собирать ресурсы для войны и строительства.
</a:t>
            </a:r>
            <a:endParaRPr lang="en-US" sz="1373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иерархия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мобильность не исчезла, но стала служебной: продвигались те, кто был полезен государству. Это создавало новую иерархию, где личная выучка и служба ценились выше старинного происхождения.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привычки при дворе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8320" y="983780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мода изменила внешний облик дворянства: короткая одежда, новые формы причёски и правила поведения становились знаком принадлежности к обновлённой элите. Для многих это было не привычкой, а обязанностью.
</a:t>
            </a:r>
            <a:endParaRPr lang="en-US" sz="1505" dirty="0"/>
          </a:p>
        </p:txBody>
      </p:sp>
      <p:sp>
        <p:nvSpPr>
          <p:cNvPr id="10" name="Text 3"/>
          <p:cNvSpPr txBox="1"/>
          <p:nvPr/>
        </p:nvSpPr>
        <p:spPr>
          <a:xfrm>
            <a:off x="3346642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Светские собрания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Ассамблеи ввели светский формат общения, где ценились танцы, разговор и придворный этикет. Такие собрания приучали знать к европейским нормам досуга и публичного поведения, отличавшимся от старых традиций.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34974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подчинения моде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Пошлина на бороды стала символом перемен: она демонстрировала, что даже личный облик подчиняется государственной воле. Однако эти меры затронули прежде всего верхние слои общества, а не всё население.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33240"/>
            <a:ext cx="677400" cy="54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1225" y="1433240"/>
            <a:ext cx="677400" cy="54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3231" y="1376750"/>
            <a:ext cx="573038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0881" y="1376750"/>
            <a:ext cx="573038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для государства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для 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Навигацкие, инженерные и артиллерийские школы готовили специалистов, без которых невозможно было строить флот, крепости и военные сооружения. Практическая польза стала главным критерием ценности обучения.
</a:t>
            </a:r>
            <a:endParaRPr lang="en-US" sz="1204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 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переводчиков и технических специалистов помогала государству работать с европейскими знаниями и документами. Через обучение Пётр добивался не абстрактной образованности, а управленческой и военной компетентности.
</a:t>
            </a:r>
            <a:endParaRPr lang="en-US" sz="1104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наук
</a:t>
            </a:r>
            <a:pPr algn="l" indent="0" marL="0">
              <a:lnSpc>
                <a:spcPct val="100000"/>
              </a:lnSpc>
              <a:buNone/>
            </a:pPr>
            <a:r>
              <a:rPr lang="en-US" sz="14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1724 году была основана Академия наук, ставшая центром систематического изучения природы, математики и техники. Это был важный шаг к институционализации науки в России.
</a:t>
            </a:r>
            <a:endParaRPr lang="en-US" sz="1426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как 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всё теснее связывалось с нуждами армии и промышленности: стране требовались инженеры, картографы, врачи и мастера. Так знания превращались в ресурс государственного развития.
</a:t>
            </a:r>
            <a:endParaRPr lang="en-US" sz="1280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3655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церкви государству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484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патриаршества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Упразднение патриаршества лишило церковь прежнего независимого центра и сделало её управление более удобным для государства. Это означало не только реформу структуры, но и изменение самого статуса духовной власти.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173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Синод вместо патриарха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Святейший синод стал органом, через который церковь включили в государственный механизм. Духовная сфера теперь действовала в рамках административного контроля, а не как отдельная политическая сила.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83986" y="1061800"/>
            <a:ext cx="2474874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 идеология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эпохи подчёркивала обязанность подданных служить государю и государству. В результате церковь укрепляла официальные нормы лояльности и поддерживала новую модель власти.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результат петровских реформ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Петра I превратили Россию в более сильное и централизованное государство, но достигнутый рывок опирался на жёсткую службу, высокие налоги и серьёзное давление на общество.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2026-07-26T14:02:18Z</dcterms:created>
  <dcterms:modified xsi:type="dcterms:W3CDTF">2026-07-26T14:02:18Z</dcterms:modified>
</cp:coreProperties>
</file>