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Д. Берестов. «Подсолнух»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цветок, который тянется к солнцу и радует взгляд.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Дмитриевич Берестов писал для детей короткие, ясные и очень образные стихи. В его строках часто оживают природа, игра, любопытство и добрый юмор.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Берестов — поэт, который умел говорить просто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трудно не заметить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сразу выделяется среди других растений: он высокий, с крупной жёлтой головкой и тёмной серединой. Кажется, будто он сам светится в летнем саду. Именно поэтому его легко узнать и запомнить даже издалека.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знак лета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часто называют солнечным цветком. Он любит свет и тепло, а его яркий облик напоминает о ясном дне. В детских книгах и рисунках он нередко становится символом лета, радости и открытой улыбки природы.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угощение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семян подсолнуха получают масло, которое широко используют в быту и кулинарии. А сами семечки любят не только люди, но и птицы. Так красивое растение оказывается ещё и очень полезным.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в жизни человека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468141"/>
            <a:ext cx="235634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стихотворение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в стихотворении выглядит не как неподвижное растение, а как живое существо. Он растёт, тянется вверх и словно откликается на солнечный день.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подсолнух на солнечном месте, где ему тепло и хорошо. От этого образ цветка становится особенно радостным и светлым.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Любование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поэта направлено на обычный цветок, но именно в нём открывается красота. Такое наблюдение помогает почувствовать бережное отношение к живому.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напоминает маленькое солнце на земле: у него круглая головка, яркий цвет и высокий стебель. Этот образ сразу вызывает ощущение тепла и света.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стихотворения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делает обычное растение заметным и почти сказочным. Кажется, что подсолнух не просто стоит на месте, а участвует в жизни летнего дня.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образу стихотворение звучит тепло и по-доброму. Читатель видит красоту простого цветка и невольно улыбается вместе с автором.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красота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ощущение доброй, спокойной природы. Подсолнух словно улыбается солнцу и становится главным героем летнего пейзажа.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возникает ясное лето: светло, тепло и спокойно. На таком фоне подсолнух кажется особенно ярким и радостным.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 солнцу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 замечаем, как растение тянется вверх. Это простое движение делает картину живой и помогает представить силу цветка.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создаёт поэт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со светом и теплом, делают стихотворение ярким: солнце, жёлтый, лето. Они помогают сразу почувствовать ясный и радостный день.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настроение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слова о движении и росте: высокий, тянется. Благодаря им подсолнух кажется живым, а текст звучит легко и запоминается без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светло и спокойно. В нём нет тревоги, зато есть ощущение тёплого летнего дня и доброй улыбки автора.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любуется цветком и словно предлагает читателю сделать то же самое. От этого возникает тихая радость и интерес к природе.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читается легко, без спешки. Короткие строки помогают не сбиться и делают чтение вслух особенно выразительным.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настроение хорошо подходит для младших школьников. Оно понятное, чистое и немного весёлое — почти как солнечный луч на странице.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751" y="2191591"/>
            <a:ext cx="246514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2191591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977" y="2202918"/>
            <a:ext cx="291463" cy="25907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строки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объёму, поэтому его легко прочитать целиком. Оно быстро запоминается и не пугает длинными сложными строфами.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создают плавный, ясный ритм. Из-за этого чтение звучит размеренно, словно подсолнух спокойно поднимается к свету.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выбирает понятные слова, близкие детям. Поэтому сразу видна картина летнего цветка, а главная мысль становится ясной без объяснений.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олицетворение: подсолнух будто умеет тянуться к солнцу сам. Так растение становится похожим на живого, старательного героя.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сравнение: подсолнух напоминает маленькое солнце. Это делает образ ярким и помогает увидеть в цветке источник света и тепла.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приёмам обычный подсолнух выглядит удивительно выразительно. Стихотворение становится не просто описанием растения, а маленькой радостной историей.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шапка на высоком стебле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подсолнуха большая круглая головка, словно тёплый солнечный диск. Жёлтые лепестки расходятся вокруг неё, как лучи, и сразу делают цветок ярким и заметным. Такой образ легко представить даже без рисунка.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ловит свет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стебель поднимает подсолнух над другими растениями, будто помогает ему ближе встать к солнцу. Из-за этого кажется, что цветок не просто растёт, а тянется к свету и теплу, как живой солнечный знакомый.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знак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подсолнух, в памяти сразу вспоминаются тёплый день, поле и ясное небо. Его золотой цвет напоминает о лете и делает обычное растение похожим на маленькое солнце, которое светит прямо с земли.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подсолнух похож на солнце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привычный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знакомый цветок и не спешит проходить мимо. Именно так начинается внимательное чтение природы: с простого, но точного наблюдения.
</a:t>
            </a:r>
            <a:endParaRPr lang="en-US" sz="1134" dirty="0"/>
          </a:p>
        </p:txBody>
      </p:sp>
      <p:sp>
        <p:nvSpPr>
          <p:cNvPr id="7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детали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замечает высокий стебель, крупную шапку и жёлтый цвет. Из этих деталей складывается живой образ, а не просто название цветка.
</a:t>
            </a:r>
            <a:endParaRPr lang="en-US" sz="1138" dirty="0"/>
          </a:p>
        </p:txBody>
      </p:sp>
      <p:sp>
        <p:nvSpPr>
          <p:cNvPr id="8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движение к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словно следует за солнцем и растёт в его сторону. Так поэт показывает, что в природе всё находится в движении и развитии.
</a:t>
            </a:r>
            <a:endParaRPr lang="en-US" sz="1138" dirty="0"/>
          </a:p>
        </p:txBody>
      </p:sp>
      <p:sp>
        <p:nvSpPr>
          <p:cNvPr id="9" name="Text 3"/>
          <p:cNvSpPr txBox="1"/>
          <p:nvPr/>
        </p:nvSpPr>
        <p:spPr>
          <a:xfrm>
            <a:off x="5820325" y="67156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красота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растение вдруг открывается как маленькое чудо. Читатель понимает: чтобы увидеть прекрасное, нужно лишь смотреть внимательно.
</a:t>
            </a:r>
            <a:endParaRPr lang="en-US" sz="1138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стихотворение учит замечать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зависит от солнца больше, чем кажется: без света он не будет таким высоким, ярким и крепким. Поэт напоминает, что природа помогает растению расти и украшать землю.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окружающим миром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связано с почвой и водой, потому что именно из них оно получает силы для роста. В стихотворении это чувствуется как спокойный, естественный порядок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время тоже важно: в тёплые месяцы подсолнух особенно заметен и красив. Так стихотворение учит видеть, что каждое растение живёт по своим природным законам.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стихотворении чувствуется тёплый солнечный день, когда всё вокруг кажется ярким и светлым. Подсолнух особенно хорошо смотрится именно в такой летней картине.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стихотворении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Лето делает образ цветка живым и радостным. Он раскрывается в полный рост, и читателю легко представить поле, свет и тихое спокойствие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477614"/>
            <a:ext cx="243773" cy="216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8592" y="1468141"/>
            <a:ext cx="228270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подходит детям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на простых и знакомых словах, поэтому его легко читать и сразу понимать. Ничего лишнего — только ясный образ и добрая мысль.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— растение, которое дети часто видят на картинках, в саду или на огороде. Поэтому стихотворение быстро вызывает интерес и помогает узнавать природу вокруг.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ничего тревожного. Оно звучит мягко и светло, поэтому детям легко почувствовать радость, спокойствие и улыбнуться вместе с поэтом.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Валентин Берестов умел замечать в обычных вещах красоту и делать её понятной детям. Его стихи просты, но всегда очень точны и выразительны.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Берестове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«Подсолнухе» поэт показывает, как простой цветок может стать ярким образом света, тепла и радости. Это делает стихотворение запоминающимся.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часто писал о природе, детстве и маленьких открытиях. Поэтому его произведения помогают смотреть на мир внимательнее и с интересом.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Читая Берестова, хочется замечать вокруг больше хорошего. Его стихи учат доброте, наблюдательности и любви к живому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на рисунках и в книгах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писатели любят подсолнух за его яркий цвет и узнаваемую форму. Он сразу создаёт ощущение лета, солнца и тепла. Поэтому этот цветок часто становится главным героем детских иллюстраций и добрых историй.
</a:t>
            </a:r>
            <a:endParaRPr lang="en-US" sz="1317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света и дружелюбия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легко превращается в символ хорошего настроения, потому что он словно несёт в себе солнечный свет. В стихах и сказках он помогает показать радость, простор и красоту простых вещей, которые окружают человека каждый день.
</a:t>
            </a:r>
            <a:endParaRPr lang="en-US" sz="1317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подсолнуха в искусстве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Почему поэт сравнивает подсолнух с солнцем? Попробуй назвать признаки цветка, которые помогают увидеть это сходство без подсказки.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смыслу текста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Какие слова особенно ярко передают тепло и лето? Обрати внимание на цвет, движение и настроение, которое создаёт стихотворение.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нового ты замечаешь в обычном цветке после чтения? Ответ поможет понять, как поэзия учит видеть красоту в привычном.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подсолнуха превращает обычное растение в маленькое чудо природы.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точный образ может сделать стихотворение запоминающимся и тёплым для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Д. Берестова «Подсолнух»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«Подсолнух»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легко запомнить, потому что оно говорит просто, но очень образно. В нём есть свет, лето и доброе удивление перед красотой обычного цветка.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2026-05-20T09:02:10Z</dcterms:created>
  <dcterms:modified xsi:type="dcterms:W3CDTF">2026-05-20T09:02:10Z</dcterms:modified>
</cp:coreProperties>
</file>