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удача, вызов или шанс для развития?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Анализируем сложность подросткового возраста через биологию, психологию и социальные явления.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подросткового периода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12–18 лет — время стремительного роста, формирования личных ценностей и поиска баланса между независимостью и поддержкой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изменения в подростковом возрасте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всплеск как катализатор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сопровождается резким увеличением гормонов, что влияет на физическое развитие и эмоциональные реакции подростков, создавая внутренние противоречия.
</a:t>
            </a:r>
            <a:endParaRPr lang="en-US" sz="997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префронтальной коры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зона, ответственная за планирование и контроль эмоций, развивается до 20 лет, что объясняет импульсивность и неустойчивость поведения подростков.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склонность к риску и экспериментам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изменения стимулируют новизну и исследование мира, что увеличивает вероятность рискованных поступков и поиска новых опытов.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изменения в подростковом возрасте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ищут своё «я», что сопровождается колебаниями между уверенностью и сомнениями в себе, формируя уникальную личность.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развивается, вызывая переосмысление ценностей и норм, нередко вызывая внутренние конфликты и новые взгляды.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амбивалентность — сочетание сильных переживаний и уязвимости, способствует формированию сложного, но устойчивого мировоззрения.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социальной среды на подростков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семьи, педагогов и сверстников создают давление, которое влияет на выборы и самовосприятие подростка, формируя первые социальные компетенции.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сверстников, такие как мода и поведение, становятся критерием самоидентификации, а родительские требования могут привести к стрессу и внутреннему конфликту.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стресс-факторы и их влияние на эмоциональное состояние молодых людей.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стресса у подростков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Многокомпонентность стресса значительно увеличивает тревожность подростков и требует комплексной поддержки.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2021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для личностного роста и успеха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предприниматели IT-сферы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Цукерберг, создавший Facebook в 19 лет, демонстрирует высокий потенциал стартапов в подростковом возрасте. Пример вдохновляет на инновации и самостоятельность.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достижения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чемпионы-подростки показывают, что физическая активность и упорство могут привести к мировому признанию, формируя характер и дисциплину.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самореализации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отличается мечтательностью и энергией, что способствует поиску призвания, развитию талантов и воплощению амбиций в жизнь.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уроки ошибок в подростковом возрасте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решениях могут привести к учебным провалам, что требует умения анализировать и исправлять свои подходы для роста.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нездоровых привычек часто осложняет физическое и эмоциональное состояние, но опыт помогает осознать их вред и изменить поведение.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неудача становится ценным уроком, укрепляя психологическую устойчивость и способствуя адаптации к сложным жизненным ситуациям.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мотивации — распространённое явление, сигнализирующее о необходимости поддержки и переоценки целей для сохранения 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ощущений счастья связано с ростом ответственности и тревог о будущем школьников.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счастья среди подростков: статистика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счастья отражает возрастное напряжение между ожиданиями и реальностью, подчеркивая необходимость поддержки.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ЮНИСЕФ, 2019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2516" y="3436634"/>
            <a:ext cx="259819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стороны подросткового периода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настоящая дружба помогает формировать социальные навыки и эмоциональную поддержку в сложные моменты взросления.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увлечений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— время знакомства с разнообразными хобби и творчеством, что расширяет кругозор и развивает личность.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эмоции и оптимизм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энтузиазм создают основу для достижения целей, мотивируют к активной жизненной позиции и самореализации.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идентичности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личности, влияющие на самосознание подростка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Поддержка: роль друзей и взрослых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надежного друга способствует снижению чувства одиночества и повышению эмоциональной устойчивости подростка. Совместные интересы и взаимопонимание укрепляют уверенность в себе и мотивацию.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наставники, например, классные руководители или тренеры, оказывают значимую поддержку, помогая раскрыть таланты и направить энергию подростка в конструктивное русло, что снижает риск психоэмоциональных расстройств.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восприятие подросткового периода разными социальными группами.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точки зрения на подростковый возраст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подросткового возраста существенно зависит от позиции наблюдателя и отражает различные ожидания и опыт.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Случайности и удача: влияние факторов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вдохновляющим наставником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случайная встреча может пробудить интерес и помочь подростку направить свои умения и амбиции в нужное русло.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неожиданного таланта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участие в новом виде деятельности раскрывает способности, ранее не замеченные самим подростком или окружающими.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«неожиданных»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круг поддержки вне семьи и школы помогает подростку бороться с трудностями и обрести уверенность.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признание заслуг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успех или признание создаёт базу для дальнейшего развития и мотивирует на большие достижения.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подростки — примеры успешной юности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Алина Загитова — олимпийская чемпионка в юном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 лет Алина достигла вершины спортивных соревнований, демонстрируя дисциплину и профессионализм, несмотря на возрастные трудности и давление окружающих.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Сачков — молодой основатель кибербезопасной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 компанию Group-IB в 21 год, Илья показывает, что целеустремленность и знания способны вывести подростка на позиции лидера технологического рынка.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Билли Айлиш — мировая музыкальная сенсация подросткового возраста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 глобального признания к 17 годам, она ломает стереотипы, сочетая искренность с инновациями в музыкальном стиле.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Страхи и препятствия на пути к успеху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быть отвергнутым или изолированным от сверстников зачастую заставляет подростков избегать риска и новых возможностей, что тормозит развитие.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допустить ошибку блокируют инициативу и ведут к прокрастинации, мешая проявлению творческого и самостоятельного мышления.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Боязнь не оправдать ожиданий родителей и учителей формирует внутреннее давление, вызывающее стресс и снижая уверенность в собственных силах.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респондентов ощущают себя счастливыми, что важно для мотивации и психологического благополучия в данном возрасте.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удачи среди подростков (опрос)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восприятия удачи у подростков отражает разные жизненные обстоятельства и внутренние установки молодежи.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Левада-центр, 2020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взгляд на удачу и подростковый успех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успех подростков связывают с личной инициативой и упорством, акцентируя самостоятельность и трудолюбие как ключевые факторы достижения.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традиции семьи, взаимопомощь и преемственность профессий рассматриваются как важные условия построения успешной карьеры.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коллективизм и поддержка образовательной системы играют фундаментальную роль в формировании чувства удачи и успешности подростков.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формируют уникальные модели мотивации и оценки успеха, что требует учета в образовании и социальной поддержке.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молодых людей учитывают влияние окружения и собственных действий на успешное развитие в переходном возрасте.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подросткового развития, 2023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отмечают важность поддержки и собственных усилий для преодоления трудностей в период взросления.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фундамент будущих достижений и личностного роста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— не просто этап перемен, а время формирования основ характера, навыков и опыта, которые определяют жизненный путь и способствуют достижению целей.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2026-05-07T22:31:03Z</dcterms:created>
  <dcterms:modified xsi:type="dcterms:W3CDTF">2026-05-07T22:31:03Z</dcterms:modified>
</cp:coreProperties>
</file>