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общество Западной Европы XVI–XVII вв.: Общий обзор и ключевые темы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в формировании государства и общества Западной Европы XVI–XVII веков.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Западной Европы XVI–XVII веков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отмечен упадком феодализма, усилением монархической власти, ростом городов и религиозными конфликтами, заложившими основы новых экономических и культурных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полномочий монархов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монархи значительно расширили контроль над административными и военными структурами, снижая влияние феодальных князей. Это включало создание постоянных армий и новую бюрократию для управления территорией.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государственных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чётких границ способствовало стабильности и защите государств. Применение дипломатов и военной силы помогало закрепить политическое единство и избежать внешних угроз.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власти и государственность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гербы, дворцы и парады стали выражением нового централизованного могущества, создавая образ сильного и единого государства, подкрепленного личностью монарха.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формирования централизованных государств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 Западной Европы, 1500–1700 гг.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Западной Европе XVI–XVII вв.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сопровождался развитием финансовых институтов и разнообразием ремесел, формируя предпосылки экономического роста.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прирост городов отражает переход к капиталистической экономике и возросшую роль городских центров.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абсолютизма и образцы абсолютной монархии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Испании абсолютистские реформы умножили власть короля, централизовав управление и расширив королевский аппарат. Это сопровождалось введением дополнительных налогов для финансирования армии и бюрократии.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монарха стала юридически неограниченной, а высокая администрация — главным инструментом государственной политики, укрепляя роль короля как единственного источника легитимности.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реформы и новые 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в 1517 году призвал к обновлению церкви, что привело к возникновению лютеранства и кальвинизма — новых протестантских конфессий, оказавших глубокое влияние на религиозную карту Европы.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в Западной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протестантизма в Англии, Скандинавии и Нидерландах изменило религиозный ландшафт, вызвав противостояния и обострение конфессий, что выразилось в серии религиозных войн.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и их итоги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в Германии, Франции и Нидерландах завершились институционализацией новых церквей и подрывом прежнего религиозного единства Европы, что повлияло на политическую и социальную стабилизацию.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её последствия в Европе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централизаторским реформам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противодействовала ограничениям своих привилегий, стремясь сохранить власть и влияние в своих регионах, что тормозило процесс централизации.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Муниципалитеты выражали недовольство ростом налогов и усилением королевского контроля, стараясь защитить местные рынки и самоуправление.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напряжённость усиливалась среди религиозных меньшинств, часто становившихся жертвами репрессий и выступавших против догматических ограничений власти.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крестьянства и роль сельского хозяйства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оставалось главной социальной группой, но многие крестьяне утратили землю и превратились в арендаторов или барщинников, увеличивая зависимость от помещиков.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Налоговое бремя росло, что усугубляло экономическое положение крестьян и вызывало недовольство, порождая локальные восстания и протесты.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трудности, сельское хозяйство оставалось основой экономики, обеспечивая продовольствие для быстро растущих городов и армии.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труда увеличивалась медленно, чему мешали традиционные методы, застой в инновациях и социальные барьеры для развития новых 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урбанистическая революция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как экономические и культурные ядра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Амстердам, Париж и Лондон стали центрами финансов и торговли, где возникли банки, биржи и ремесленные гильдии, стимулируя экономический рост.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Урбанистические изменения и формирование предпринимательского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новых кварталов и общественных площадей отражало рост городского населения и появление слоя предприимчивых граждан, способствовавших развитию городской жизни и культуры.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и укрепление католической церкви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ордена иезуитов и проведение Тридентского собора стали ключевыми инициативами для обновления католицизма и борьбы с протестантизмом.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и цензура усилили контроль церкви над обществом, подавляя еретические учения и укрепляя религиозную дисциплину в населении.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закрепился в Южной Европе и частично в Центральной, обеспечив устойчивость своей позиции и влиятельную роль в политике.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западноевропейских обществ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Верхушку общества составляло дворянство, обладавшее привилегиями, властью и землей, определявшими их высокий статус в социальной и политической иерархии XVI–XVII веков.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жители — буржуа и ремесленники — играли ключевую роль в экономике, развивая торговлю и мануфактуры, хотя их политические права были ограничены.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Крестьянство, составлявшее большинство населения, испытывало тяжёлые условия: высокая налоговая нагрузка и эксплуатация усугубляли их положение в обществе.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занимало особое место, влияя на мораль и образ жизни, одновременно поддерживая социальный порядок и тесно взаимодействуя с властью.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и изменение государственного строя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королевской властью и парламентом привёл к гражданской войне, в результате которой Карл I был казнён, а временная республика установлена под властью Кромвеля.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монархии парламентская монархия стала новой формой правления, закрепив роль парламента и ограничив абсолютную власть короля.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и начало капитализма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перехода к мануфактурному производству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ремесленные мастерские постепенно преобразовывались в мануфактуры с разделением труда и ростом масштабов производства.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торговых компаний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Ост-Индской и Вест-Индской компаний способствовало развитию международной торговли и колониальных экономических связей.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капиталистических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наёмного труда и частной собственности стимулировали экономический рост и развитие рынка товаров.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обращения колониальных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Ввоз какао, сахара, табака и специй обогатил европейские рынки и изменил потребительские привычки.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человеческие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уничтожила значительные территории, погубив около восьми миллионов человек. Города опустели, а сельские поселения пришли в упадок, что нанёс удар по социально-экономическому развитию регионов.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политической карты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укрепила свои позиции, в то время как Священная Римская империя ослабела. Независимость получили Нидерланды и Швейцария, что изменило баланс сил на континенте.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и международная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Заключённый в 1648 году мир закрепил принцип суверенных государств и начал новую эпоху в организации международных отношений в Европе.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и её последствия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88526"/>
            <a:ext cx="5037900" cy="2067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реформы XVI–XVII вв.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реформ в ключевых странах Западной Европы, направленных на централизацию власти и усиление контроля государства.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способствовали усилению государственной власти и расширению контроля над обществом и экономикой в каждой из стран.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«Всеобщая история. Новое время» (10 класс)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культуры и образования на общество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университетов и академических центров, таких как университет в Лейдене, способствовал появлению новых интеллектуальных идей и подготовке образованной элиты.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Бэкона, Декарта и Мора заложили основы рационализма и эмпиризма, повлияв на развитие науки, политики и культуры Нового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грамотности и распространение книгопечатания значительно повысили доступ к знаниям и стимулировали распространение гуманистических и научных трудов.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абсолютизм: Ришельё и королевская власть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Ришельё усилил монархию, подавляя самостоятельность провинций и ограничивая влияние аристократии. Его реформы создали сильную централизованную бюрократическую систему 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ликвидировал частные военные формирования и подавил гугенотское сопротивление, создав условия для установления абсолютной власти Людовика XIV.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его последствия для общества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подчёркивал ценность образования, разума и морали, стимулируя развитие светского образования и распространение новых идей о человеке и обществе.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национальных литератур способствовал формированию культурной идентичности и поддержке языкового разнообразия в Европе.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наук и искусств привела к развитию естественнонаучных дисциплин и значительным культурным достижениям эпохи Возрождения и Реформации.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индивидуализма менял общественные нормы, ориентируя человека на самостоятельное мышление и личностный рост в социуме.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трансформаций: политическая карта Европы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абсолютной монархии во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сформировала классическую абсолютную монархию, укрепив королевскую власть и подавив местные автономии, что обеспечило централизованное управление.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монархия и республиканские формы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развила парламентскую монархию с ограниченной королевской властью, а Нидерланды и Швейцария утвердились как республики с развитой системой самоуправления.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преобразований XVI–XVII вв.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социальные и культурные перемены сформировали основу современного европейского общества с многообразием политических систем и культурных ценностей, актуальных на последующие столетия.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2026-05-11T04:20:28Z</dcterms:created>
  <dcterms:modified xsi:type="dcterms:W3CDTF">2026-05-11T04:20:28Z</dcterms:modified>
</cp:coreProperties>
</file>