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английский язык: как описывать состояние неба, температуру и 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1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погоде просто, точно и по-английски.
</a:t>
            </a:r>
            <a:endParaRPr lang="en-US" sz="3663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weather помогает описывать день, времена года и реальные наблюдения. На уроках она связана с базовой лексикой, вопросом What’s the weather like? и короткими ответами, которые легко использовать в диалоге.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уметь говорить о погоде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421" y="1725540"/>
            <a:ext cx="274200" cy="21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9302" y="1702770"/>
            <a:ext cx="165562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8183" y="1702770"/>
            <a:ext cx="264900" cy="26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47498" y="3226770"/>
            <a:ext cx="256622" cy="264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32477" y="3226770"/>
            <a:ext cx="231787" cy="2649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по теме weather
</a:t>
            </a:r>
            <a:endParaRPr lang="en-US" sz="3000" dirty="0"/>
          </a:p>
        </p:txBody>
      </p:sp>
      <p:sp>
        <p:nvSpPr>
          <p:cNvPr id="1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2"/>
          <p:cNvSpPr txBox="1"/>
          <p:nvPr/>
        </p:nvSpPr>
        <p:spPr>
          <a:xfrm>
            <a:off x="14675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небо
</a:t>
            </a:r>
            <a:pPr algn="l" indent="0" marL="0">
              <a:lnSpc>
                <a:spcPct val="100000"/>
              </a:lnSpc>
              <a:buNone/>
            </a:pPr>
            <a:r>
              <a:rPr lang="en-US" sz="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weather, sun, cloud и fog помогают назвать общее состояние дня. Они часто встречаются в коротких описаниях, когда нужно сказать, ясное ли небо, есть ли облака или туман.
</a:t>
            </a:r>
            <a:endParaRPr lang="en-US" sz="1193" dirty="0"/>
          </a:p>
        </p:txBody>
      </p:sp>
      <p:sp>
        <p:nvSpPr>
          <p:cNvPr id="19" name="Text 3"/>
          <p:cNvSpPr txBox="1"/>
          <p:nvPr/>
        </p:nvSpPr>
        <p:spPr>
          <a:xfrm>
            <a:off x="4286131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3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warm, cold, hot и cool показывают, насколько тепло или холодно. Именно они чаще всего помогают составить простое предложение о погоде без длинных объяснений и сложных конструкций.
</a:t>
            </a:r>
            <a:endParaRPr lang="en-US" sz="1148" dirty="0"/>
          </a:p>
        </p:txBody>
      </p:sp>
      <p:sp>
        <p:nvSpPr>
          <p:cNvPr id="20" name="Text 4"/>
          <p:cNvSpPr txBox="1"/>
          <p:nvPr/>
        </p:nvSpPr>
        <p:spPr>
          <a:xfrm>
            <a:off x="71046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 снег
</a:t>
            </a:r>
            <a:pPr algn="l" indent="0" marL="0">
              <a:lnSpc>
                <a:spcPct val="100000"/>
              </a:lnSpc>
              <a:buNone/>
            </a:pPr>
            <a:r>
              <a:rPr lang="en-US" sz="3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Rain, snow и wind обозначают самые заметные погодные явления. Эти слова нужны, чтобы сказать не только о погоде сейчас, но и о том, что может измениться в течение дня.
</a:t>
            </a:r>
            <a:endParaRPr lang="en-US" sz="1170" dirty="0"/>
          </a:p>
        </p:txBody>
      </p:sp>
      <p:sp>
        <p:nvSpPr>
          <p:cNvPr id="21" name="Text 5"/>
          <p:cNvSpPr txBox="1"/>
          <p:nvPr/>
        </p:nvSpPr>
        <p:spPr>
          <a:xfrm>
            <a:off x="2749869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для 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Sunny, cloudy, rainy, windy, snowy и foggy делают ответ точным. С их помощью можно быстро описать погоду в устной речи, не строя длинное предложение.
</a:t>
            </a:r>
            <a:endParaRPr lang="en-US" sz="1200" dirty="0"/>
          </a:p>
        </p:txBody>
      </p:sp>
      <p:sp>
        <p:nvSpPr>
          <p:cNvPr id="22" name="Text 6"/>
          <p:cNvSpPr txBox="1"/>
          <p:nvPr/>
        </p:nvSpPr>
        <p:spPr>
          <a:xfrm>
            <a:off x="5822424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мини-текстов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слова образуют базу для коротких сообщений, записей в тетради и простых устных ответов. Чем увереннее ученик владеет этой лексикой, тем легче ему говорить о реальной погоде.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574652"/>
            <a:ext cx="4328400" cy="24124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чаще всего используются в коротких описаниях погоды и в ответах на уроке.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примерах погоды в английском языке используются прилагательные, которые стоят после It’s: It’s sunny. It’s cold.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школьная лексика по теме weather.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 и их перевод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описывают погоду с помощью It’s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06749" y="1816698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формула — It’s + adjective. Она подходит для коротких и понятных ответов, когда нужно быстро сказать, какая погода сейчас.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306749" y="2930047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It’s sunny, It’s cloudy, It’s cold, It’s warm, It’s windy. Такие фразы легко запомнить и использовать в устной речи на уроке.
</a:t>
            </a:r>
            <a:endParaRPr lang="en-US" sz="1363" dirty="0"/>
          </a:p>
        </p:txBody>
      </p:sp>
      <p:sp>
        <p:nvSpPr>
          <p:cNvPr id="11" name="Text 4"/>
          <p:cNvSpPr txBox="1"/>
          <p:nvPr/>
        </p:nvSpPr>
        <p:spPr>
          <a:xfrm>
            <a:off x="306749" y="4050913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встречается не только в разговоре, но и в коротких письмах, сообщениях и школьных мини-текстах. Она помогает говорить о погоде естественно и без лишних слов.
</a:t>
            </a:r>
            <a:endParaRPr lang="en-US" sz="1282" dirty="0"/>
          </a:p>
        </p:txBody>
      </p:sp>
      <p:sp>
        <p:nvSpPr>
          <p:cNvPr id="12" name="Text 5"/>
          <p:cNvSpPr txBox="1"/>
          <p:nvPr/>
        </p:nvSpPr>
        <p:spPr>
          <a:xfrm>
            <a:off x="3012197" y="1816698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короткая и не требует сложной грамматики. Достаточно выбрать нужное прилагательное, и фраза уже готова для ответа или наблюдения о погоде.
</a:t>
            </a:r>
            <a:endParaRPr lang="en-US" sz="1282" dirty="0"/>
          </a:p>
        </p:txBody>
      </p:sp>
      <p:sp>
        <p:nvSpPr>
          <p:cNvPr id="13" name="Text 6"/>
          <p:cNvSpPr txBox="1"/>
          <p:nvPr/>
        </p:nvSpPr>
        <p:spPr>
          <a:xfrm>
            <a:off x="3012197" y="2930047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 запоминания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видите погоду глазами, попробуйте сразу назвать её по-английски одним словом: sunny, rainy, windy или cold. Это помогает быстрее строить фразы.
</a:t>
            </a:r>
            <a:endParaRPr lang="en-US" sz="128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ученики используют слова, которые легко связать с повседневными наблюдениями, планами на день и сезонами.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sunny, cloudy, rainy, cold и warm: именно они чаще нужны для коротких, практичных описаний погоды.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weather для 6 класса.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употребительные погодные слова в учебной лексике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ответы о погоде на английском языке
</a:t>
            </a:r>
            <a:endParaRPr lang="en-US" sz="2988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о погоде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вопрос темы — What’s the weather like? Он подходит для начала разговора и помогает быстро перейти к описанию погоды в конкретный день.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Дать короткий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 отвечают кратко: It’s sunny. It’s raining. It’s windy today. Важно сохранять подлежащее it и глагол to be, чтобы фраза звучала правильно.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Добавить уточнение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часто используют today: It’s warm today. It’s cloudy today. Такое добавление делает ответ естественнее и помогает связать погоду с текущим днём.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сильнее или слабее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6 класса полезны слова very, quite и a little: It’s very cold, It’s quite warm, It’s a little windy. Они делают ответ точнее, но остаются простыми.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холодно и снежно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улице cold или snowy weather, обычно нужны coat, hat, scarf и gloves. Такая лексика помогает не только назвать погоду, но и сразу сказать, как к ней подготовиться. В предложении это выглядит естественно и понятно для школьника.
</a:t>
            </a:r>
            <a:endParaRPr lang="en-US" sz="963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идёт дождь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rainy weather особенно важны umbrella и boots. Эти слова часто встречаются вместе, потому что дождь меняет планы и подсказывает, что лучше взять с собой перед выходом из дома.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тепло и солнечно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sunny weather подходят T-shirt, shorts и light clothes. Такие слова помогают описать не только комфортную погоду, но и одежду, которую выбирают для прогулки, поездки или школьного дня.
</a:t>
            </a:r>
            <a:endParaRPr lang="en-US" sz="1086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одежда: слова, которые связаны между собой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на английском языке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49675" y="1169175"/>
            <a:ext cx="24168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теме осадков относятся rain, snow, drizzle, shower и hail. Эти слова позволяют описывать погоду точнее, чем просто rainy или snowy, особенно в коротких ответах и сообщениях.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459843" y="1169175"/>
            <a:ext cx="24168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сейчас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текущей погоды говорят: It’s raining. It’s snowing. Такие фразы показывают, что осадки происходят прямо сейчас, и подходят для устной речи на уроке.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70024" y="1169175"/>
            <a:ext cx="24168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Кратковременный дождь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shower означает кратковременный дождь, а drizzle — морось. Они помогают различать лёгкие и непродолжительные осадки, когда обычного слова rain уже недостаточно.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9675" y="2917663"/>
            <a:ext cx="24168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по сезонам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часто встречается: In winter it often snows. In spring it often rains. Так можно связать осадки со временем года и показать привычную картину природы.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59843" y="2917663"/>
            <a:ext cx="24168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сказать только rainy или snowy, описание будет общим. Слова из темы осадков делают ответ более точным и помогают лучше понять, какая именно погода на улице.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составляется короткое описание погоды на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простого и точного описания погоды в 6 классе.
</a:t>
            </a:r>
            <a:endParaRPr lang="en-US" sz="2663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основные сравнительные формы для описания изменения температуры.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базовых сравнения помогают говорить о погоде точнее: warmer, colder, hotter, cooler. Они показывают, как меняется состояние воздуха и как сравнивать сезоны.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школьная лексика по теме weather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697242"/>
            <a:ext cx="4296900" cy="13712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модели помогают быстро отвечать на уроке и в коротком диалоге.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шаблоны позволяют отвечать без пауз и строить правильные предложения с it и to be.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речевые образцы по теме weather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фразы для устного ответа о погоде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слова чаще встречаются рядом с определёнными сезонами, поэтому их удобно запоминать вместе с примерами и картинками.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помогают группировать лексику: winter, summer, spring и autumn задают устойчивые погодные сочетания.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seasons and weather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 разные времена года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 Великобритании и почему о ней часто говорят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Переменчивая 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Великобритании погода часто меняется в течение дня, поэтому разговор о ней становится естественной частью общения и удобной темой для коротких реплик.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такого климата особенно подходят слова changeable, cloudy, rainy, windy и cool. Они помогают описать не только факт погоды, но и её настроение.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тема разговора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Британцы часто обсуждают погоду, когда начинают беседу, ждут автобус или планируют прогулку. Это простой способ поддержать разговор без сложных тем.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фраз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It’s often cloudy и It can rain in any season показывают, что погода в стране непредсказуема и меняется не только зимой или осенью.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и уточняющие слова в описании погоды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58700" y="1869734"/>
            <a:ext cx="2236800" cy="1203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today, now, in the morning и at night помогают понять, когда именно происходит наблюдение. Без них предложение звучит слишком обобщённо и менее точно.
</a:t>
            </a:r>
            <a:endParaRPr lang="en-US" sz="1381" dirty="0"/>
          </a:p>
        </p:txBody>
      </p:sp>
      <p:sp>
        <p:nvSpPr>
          <p:cNvPr id="11" name="Text 3"/>
          <p:cNvSpPr txBox="1"/>
          <p:nvPr/>
        </p:nvSpPr>
        <p:spPr>
          <a:xfrm>
            <a:off x="3729575" y="1869734"/>
            <a:ext cx="2236800" cy="1203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 частоту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usually, often и sometimes позволяют говорить о погоде не один раз, а как о повторяющемся явлении, связанном с временем года или месяцем.
</a:t>
            </a:r>
            <a:endParaRPr lang="en-US" sz="1381" dirty="0"/>
          </a:p>
        </p:txBody>
      </p:sp>
      <p:sp>
        <p:nvSpPr>
          <p:cNvPr id="12" name="Text 4"/>
          <p:cNvSpPr txBox="1"/>
          <p:nvPr/>
        </p:nvSpPr>
        <p:spPr>
          <a:xfrm>
            <a:off x="6600450" y="1869734"/>
            <a:ext cx="2236800" cy="1203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момент речи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now и today делают описание ближе к реальной ситуации. Они особенно полезны в устных ответах, когда нужно быстро сообщить о погоде за окном.
</a:t>
            </a:r>
            <a:endParaRPr lang="en-US" sz="1381" dirty="0"/>
          </a:p>
        </p:txBody>
      </p:sp>
      <p:sp>
        <p:nvSpPr>
          <p:cNvPr id="13" name="Text 5"/>
          <p:cNvSpPr txBox="1"/>
          <p:nvPr/>
        </p:nvSpPr>
        <p:spPr>
          <a:xfrm>
            <a:off x="858700" y="3201817"/>
            <a:ext cx="2236800" cy="1203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фразу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Уточнения немного меняют смысл: It’s cold now звучит как текущий факт, а It often rains in autumn описывает привычное сезонное явление.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729575" y="3201817"/>
            <a:ext cx="2236800" cy="1203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Строй длиннее, но просто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переходить от коротких ответов к более полным предложениям, не усложняя грамматику и сохраняя понятную структуру для 6 класса.
</a:t>
            </a:r>
            <a:endParaRPr lang="en-US" sz="134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схема показывает, что погода редко остаётся одинаковой. В одном дне можно заметить и потепление, и усиление ветра, и изменение неба.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обычно теплее, а к вечеру температура снижается. Одновременно ветреность может усиливаться, поэтому описание погоды меняется по времени суток.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изменения погоды в течение дня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 погодой в течение дня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для описания неба и ветра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49675" y="1169175"/>
            <a:ext cx="24168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Ясное небо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clear sky и blue sky помогают описать спокойный и светлый день. Они особенно полезны, когда нужно сказать, что на улице хорошая видимость.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459843" y="1169175"/>
            <a:ext cx="24168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clouds, grey sky и overcast sky показывают разную степень облачности. Благодаря им можно различать просто пасмурный день и полностью затянутое небо.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70024" y="1169175"/>
            <a:ext cx="24168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и сильный ветер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Light wind, breeze и strong wind помогают передать силу ветра точнее, чем одно слово windy. Это делает описание более живым и выразительным.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9675" y="2917663"/>
            <a:ext cx="24168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Порывы и шторм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gust и storm нужны для более серьёзной или резкой погоды. Они встречаются в текстах, где важно подчеркнуть внезапные изменения и опасные условия.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59843" y="2917663"/>
            <a:ext cx="24168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The wind is blowing, It is breezy и The sky is overcast удобны в устной речи. Они расширяют словарь и делают ответы менее однообразными.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" y="0"/>
            <a:ext cx="22100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90875" y="239425"/>
            <a:ext cx="5672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о погоде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190911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обычно начинается с приветствия и простого вопроса о погоде. Это помогает перейти к теме без длинного вступления и сразу использовать знакомую лексику.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17441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 What’s the weather like today? удобно отвечать коротко: It’s sunny and warm. Такая реплика звучит естественно и показывает сразу два признака погоды.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043970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и 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ответа можно добавить краткую реплику-оценку, например Great! Let’s go outside. Так разговор становится похожим на реальное общение между школьниками.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90241"/>
            <a:ext cx="4328400" cy="1381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показывает, как соединить текущую погоду, изменения в течение дня и нужную вещь для выхода на улицу.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описание становится информативным, если в нём есть настоящее состояние, изменение и практический вывод, например umbrella.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образец для школьной письменной речи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короткого описания погоды для 6 класса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на английском: главное без лишнего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говорить о погоде, достаточно запомнить базовые слова, модель It’s + adjective и короткие ответы на вопрос What’s the weather like?. Этих средств хватает для урока, диалога и простого описания дня.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2026-05-31T03:57:28Z</dcterms:created>
  <dcterms:modified xsi:type="dcterms:W3CDTF">2026-05-31T03:57:28Z</dcterms:modified>
</cp:coreProperties>
</file>