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как основа устойчивости биогеоценозов
</a:t>
            </a:r>
            <a:endParaRPr lang="en-US" sz="197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устойчивости биогеоценозов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клеточный уровень связан с разнообразием жизни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охватывает виды, популяции и их наследственные различия. Биогеоценоз объединяет живые организмы и среду их обитания. Клеточный цикл влияет на это через рост, восстановление тканей и сохранение численности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клеточный цикл важен для экосистем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обеспечивает рост организма и обновление тканей. Чем точнее проходят деление и подготовка к нему, тем лучше сохраняются функции органов и тем устойчивее особь переносит повреждения.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распределяет хромосомы без изменения их набора, поэтому дочерние клетки сохраняют сходство с исходной. Это важно для поддержания нормальной работы тканей и постоянства признаков организма.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популяцией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клетки делятся исправно, организм дольше остаётся жизнеспособным и чаще достигает размножения. Так клеточные процессы косвенно влияют на численность популяций и устойчивость видов в сообществе.
</a:t>
            </a:r>
            <a:endParaRPr lang="en-US" sz="10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экосистеме: причинная цепочка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уровней организации живой природы показывает, как клеточные изменения становятся экологическими.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цикл клетки: этапы и 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увеличивается в размерах, накапливает вещества и выполняет свои обычные функции. Этот этап создаёт основу для последующей подготовки к делению.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удваивает наследственный материал и проверяет его состояние. На этой стадии особенно важны точность синтеза и исправление повреждений.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проходит митоз и делится на две дочерние клетки с одинаковым набором хромосом. Так сохраняется преемственность признаков.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G0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временно или надолго выходят из цикла, переходя в состояние G0. Они сохраняют функции, но не готовятся к 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и митоз как единый цикл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подготавливает клетку к делению, а митоз завершает цикл распределением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митоза: от профазы до цитокинеза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 показывает, как хромосомы точно расходятся между новыми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S-фаза: удвоение ДНК и контроль ошибок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S-фазе каждая хромосома копируется по принципу комплементарности, поэтому образуются две сестринские хроматиды. Точная репликация необходима, чтобы обе дочерние клетки получили полный и одинаковый набор наследственной информации.
</a:t>
            </a:r>
            <a:endParaRPr lang="en-US" sz="1534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неточностей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Работу ДНК-полимераз сопровождают системы исправления ошибок. Они уменьшают число неточностей, возникающих при копировании, и тем самым поддерживают генетическую стабильность клеток, особенно в активно делящихся тканях.
</a:t>
            </a:r>
            <a:endParaRPr lang="en-US" sz="1524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ошибки остаются незамеченными, они переходят в следующие клетки. Поэтому S-фаза — не просто момент синтеза, а важнейший этап сохранения качества наследственного материала.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обычно получают одинаковые наборы хромосом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соматических клеток человека после митоза получают два одинаковых набора хромосом. Это делает контроль деления критически важным для сохранения устойчивости тканей и предотвращения накопления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общей биологии: митоз и клеточный цикл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прикреплении к кинетохорам микротрубочки веретена задают точную ориентацию хромосом. Это позволяет клетке не просто начать деление, а провести его без потерь наследственного материала и сохранить жизнеспособность дочерних клеток.
</a:t>
            </a:r>
            <a:endParaRPr lang="en-US" sz="94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точности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хромосома не выстроена правильно, клетка задерживает анафазу. Такой контроль особенно важен для тканей, где ошибка быстро отражается на росте, восстановлении и дальнейшем развитии организма.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расхождением
</a:t>
            </a:r>
            <a:endParaRPr lang="en-US" sz="153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равное распределение хромосом между двумя клетками. Для организма это означает сохранение нормального набора генов, а для популяции — больше шансов на устойчивое существование в меняющейся среде.
</a:t>
            </a:r>
            <a:endParaRPr lang="en-US" sz="94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результат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раздел хромосом: роль веретена
</a:t>
            </a:r>
            <a:endParaRPr lang="en-US" sz="22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апоптоза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ДНК слишком велико, клетка включает внутреннюю программу саморазрушения. Апоптоз удаляет опасную клетку аккуратно, без воспалительного «хаоса» и лишнего ущерба для соседних тканей.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Самоликвидация по сигналу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дефектных клеток помогает не накапливать ошибки, которые могли бы нарушить работу органа. Для организма это часто безопаснее, чем сохранять клетку с нестабильным генетическим материалом.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ткани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особенно важен там, где точность жизненно необходима: в развивающихся тканях, иммунной системе, эпителии. Он поддерживает качество клеточного состава и предотвращает распространение нарушений.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порядка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между стабильностью и изменчивостью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митозе наследственная информация передаётся почти без изменений: дочерние клетки получают тот же набор хромосом, что и исходная клетка. Это сохраняет строение ткани и её функции.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копирование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деления опирается на репликацию ДНК в S-фазе и на работу ферментов, исправляющих ошибки. Чем меньше повреждений остаётся незамеченными, тем стабильнее наследственный материал.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всё же закрепилась, она превращается в мутацию. В соматических клетках это меняет отдельную ткань, а в половых линиях может стать наследуемым признаком.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двух начал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 одном процессе сосуществуют устойчивость и вариативность: большинство делений сохраняет норму, но редкие изменения создают материал для отбора и эволюции.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признаку в экосистеме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меристемах растений соматические изменения могут закрепляться в активно делящихся клетках и сохраняться при дальнейшем росте. Это создаёт мозаичность признаков внутри одного растения или клона.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как «точка закрепления»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вегетативном размножении новые побеги и части растения наследуют уже имеющиеся клеточные особенности. Поэтому даже локальное изменение способно распространиться без участия полового процесса.
</a:t>
            </a:r>
            <a:endParaRPr lang="en-US" sz="874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клон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различия по форме, окраске или устойчивости к стрессу могут влиять на выживание в конкретной среде. В меняющихся условиях такие варианты иногда оказываются более успешными.
</a:t>
            </a:r>
            <a:endParaRPr lang="en-US" sz="96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среде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сообществе есть несколько устойчивых вариантов одного вида, возрастает его шанс пережить засуху, холод или повреждение. Это повышает экологическую надёжность популяции.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ценность вариаций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клеточный цикл особенно активен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тканей обновляются с разной скоростью, но во всех случаях ключевую роль играет клеточное деление. Таблица показывает, где этот процесс особенно заметен и зачем он нужен.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деление поддерживает рост, обновление и восстановление тканей, а значит помогает организму сохранять работоспособность на разных этапах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восстановление поддерживает жизнь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заживление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после повреждения быстро активируются делящиеся клетки в зоне раны. Это помогает закрывать дефект, образовывать новые ткани и восстанавливать рост побега или корня.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клетки эпителия и соединительной ткани ускоряют обновление после порезов и ожогов. Чем быстрее закрывается повреждение, тем меньше риск инфекции и потери функций.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после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повышает шансы пережить засуху, вытаптывание или механическое воздействие. Организм быстрее возвращается к нормальной работе и сохраняет возможность роста и размножения.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особи, популяция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возвращение к функциям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ткани заживают быстро, организм раньше возвращается к питанию, защите и размножению. Это снижает потери энергии и помогает особи дольше сохранять активность в природе.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выживаемость взрослых особей и молодняка поддерживает стабильную численность популяции. Чем меньше особей гибнет после повреждений, тем меньше риск резкого спада численности.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при задержке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восстановление идёт медленно, вид дольше остаётся уязвимым к хищникам, нехватке ресурсов и болезням. Тогда даже обычный стресс может привести к сокращению популяции.
</a:t>
            </a:r>
            <a:endParaRPr lang="en-US" sz="12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устойчивости и биоразнообразия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популяции занимают свои экологические ниши и меньше зависят от кратковременных колебаний среды. Поэтому при локальном стрессе они реже исчезают и дольше сохраняются в сообществе.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способов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вымираний меньше, в биогеоценозе сохраняется больше видов, а значит — больше способов использовать свет, влагу, пищу и пространство. Это повышает функциональную сложность сообщества.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создаёт мозаичную структуру экосистемы: разные организмы поддерживают разные цепи питания и круговороты веществ. Такая система лучше выдерживает внешние воздействия.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клеточного сбоя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Нарушение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контрольных точках позволяет клетке делиться с повреждённой ДНК или, наоборот, слишком долго останавливает цикл. В обоих случаях нарушается нормальное обновление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Экологический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проблема затрагивает многие клетки, падает выживаемость особей и сокращается численность популяции. Вид становится менее устойчивым к стрессам и изменениям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Ослабление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начинают работать хуже: одни клетки размножаются без порядка, другие не успевают заменять изношенные. Организм теряет способность к росту, восстановлению и полноценной защите.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первыми выигрывают растения, чьи ткани быстрее дают новые побеги из уцелевших участков. Они раньше закрывают голую почву и снова создают условия для других организмов. Именно такие виды задают старт восстановлению леса.
</a:t>
            </a:r>
            <a:endParaRPr lang="en-US" sz="97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побеги на гарях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бактерии, грибы и мелкие беспозвоночные постепенно возвращают разложение органики. Когда их активность восстанавливается, в почве снова накапливаются доступные питательные вещества, а молодые растения получают шанс на быстрый рост.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почвенной жизни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судьба отдельных особей, затем перестраивается численность популяций и состав ярусов леса. На месте прежнего сообщества формируется новая структура биоценоза, более приспособленная к послепожарным условиям.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сообщества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восстановления леса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одной клетки — к устойчивости биосферы
</a:t>
            </a:r>
            <a:endParaRPr lang="en-US" sz="2146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показывает, как точность деления на уровне микромира поддерживает здоровье организма, устойчивость популяций и сохранение биогеоценозов. От качества одного митоза зависит многое в жизни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2026-07-25T23:00:47Z</dcterms:created>
  <dcterms:modified xsi:type="dcterms:W3CDTF">2026-07-25T23:00:47Z</dcterms:modified>
</cp:coreProperties>
</file>