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Движение живых организмов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— ключевая способность изменять положение тела и обеспечивать жизнь организмов.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помогает живым существам добывать пищу, избегать угроз и осваивать новые места. Разнообразие способов передвижения отражает эволюционные изменения в строении и поведении организмов.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движение важно для жизни?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движение?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— это процесс изменения положения тела или его частей относительно окружающей среды, ключевой аспект жизнедеятельности организмов.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биологии выделяют локомоцию, внутренние и ростовые движения, которые обеспечивают адаптацию и обмен веществ.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движение требует энергии и связано с работой мышц, жгутиков или ресничек, позволяя организму реагировать на внешние условия.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движений в живой природе
</a:t>
            </a:r>
            <a:endParaRPr lang="en-US" sz="3019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Локомоция — передвижение целого организма
</a:t>
            </a:r>
            <a:pPr algn="ctr" indent="0" marL="0">
              <a:lnSpc>
                <a:spcPct val="100000"/>
              </a:lnSpc>
              <a:buNone/>
            </a:pPr>
            <a:r>
              <a:rPr lang="en-US" sz="121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Локомоция включает бег, плавание и полет. Например, зебра быстро бежит для спасения от хищников, используя мышцы и скелет для движения по суше.
</a:t>
            </a:r>
            <a:endParaRPr lang="en-US" sz="1215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Ростовые движения — изменение формы и положения частей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изменяют направление роста, чтобы тянуться к свету или влаге. Стебли изгибаются, а корни растут в землю для лучшего питания.
</a:t>
            </a:r>
            <a:endParaRPr lang="en-US" sz="1177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перемещения — транспорт веществ внутри организма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клеток и тканей происходят потоки цитоплазмы и транспорт молекул, которые необходимы для жизнедеятельности и обмена веществ.
</a:t>
            </a:r>
            <a:endParaRPr lang="en-US" sz="117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у одноклеточных организмов
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Амёбы используют амёбоидное движение с помощью ложноножек, формируя новые части клетки для перемещения по среде.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Инфузории обладают многочисленными ресничками, с помощью которых быстро плавают в водной среде, обеспечивая мгновенные перемещения.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Эвглена зелёная движется с помощью одного длинного жгутика, который вращается и создаёт тягу для перемещения.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определяет тип движения: в воде преобладает плавание, а скорость таких организмов измеряется микрометрами в секунду.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279" y="0"/>
            <a:ext cx="4364943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1806016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организмы и плавание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Рыбы, дельфины и медузы эффективно плавают, используя приспособления для движения в воде — плавники и тело обтекаемой формы.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311075"/>
            <a:ext cx="4200900" cy="133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и способы движения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219598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и воздушные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суше змеи, млекопитающие бегают и ползают, а в воздухе птицы и насекомые летают, используя крылья, которые обеспечивают подъем и маневренность.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959980"/>
            <a:ext cx="4759500" cy="151884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7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движения организмов
</a:t>
            </a:r>
            <a:endParaRPr lang="en-US" sz="3078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способы передвижения в зависимости от среды обитания и пример организмов, которые их используют.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приспособлены к своей среде особыми способами перемещения, обеспечивающими выживание и эффективность.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6 класса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949" y="4229420"/>
            <a:ext cx="521700" cy="417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1449" y="4186700"/>
            <a:ext cx="5028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86499" y="4186700"/>
            <a:ext cx="502800" cy="50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12099" y="4206233"/>
            <a:ext cx="521700" cy="463733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движения у животных
</a:t>
            </a:r>
            <a:endParaRPr lang="en-US" sz="3200" dirty="0"/>
          </a:p>
        </p:txBody>
      </p:sp>
      <p:sp>
        <p:nvSpPr>
          <p:cNvPr id="17" name="Text 2"/>
          <p:cNvSpPr txBox="1"/>
          <p:nvPr/>
        </p:nvSpPr>
        <p:spPr>
          <a:xfrm>
            <a:off x="1904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Конечности, плавники и крылья обеспечивают активное передвижение и маневры в зависимости от среды обитания.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Мускулатура и скелет позвоночных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24255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насекомые используют крылья с уникальной структурой для полёта и высокой маневренности в воздухе.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Крылья и полёт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46605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Жгутики, реснички и щетинки служат передвижению и транспортировке веществ в простейших и беспозвоночных организмах.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Цилиарные структуры у беспозвоночных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68956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Специализированные плавники помогают создавать тягу и обеспечивать скорость и устойчивость в водной среде.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Плавники рыб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14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Хвостовой и грудные плавники рыбы создают волнообразное движение, необходимое для разгона и поворотов в воде. Форма тела минимизирует сопротивление воды.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рыб и способы плавания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140525"/>
            <a:ext cx="4200900" cy="14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рыб специализируются: щука способна на быстрые рывки, а скаты — на плавные и долгие скольжения по поверхности.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движения разных животных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зависит от физиологических особенностей и среды обитания. Хищники развивают высокую скорость для охоты.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всех движутся млекопитающие и птицы, что важно для выживания и добычи пищи.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Энциклопедии животных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294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Полёт птиц обусловлен сильно развитыми грудными мышцами, лёгочной системой и прочным перьевым покровом, который обеспечивает устойчивость и подъём в воздухе, снижая вес тела.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Полёт у птиц и насекомых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8294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Существуют разные типы полёта: прямой у ласточек с постоянной скоростью, планирующий у орлов с использованием воздушных потоков и маневренный у воробьёв для ловкости в полёте.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5720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насекомых обычно два или четыре крыла с уникальной структурой, которые совершают быстрые и частые взмахи, обеспечивая подъем и быстрые перемещения в воздухе.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45720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 скелет птиц с полыми костями и перьевой покров уменьшают массу тела, что улучшает парение и снижает энергозатраты во время длительного полёта.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способы передвижения
</a:t>
            </a:r>
            <a:endParaRPr lang="en-US" sz="3200" dirty="0"/>
          </a:p>
        </p:txBody>
      </p:sp>
      <p:sp>
        <p:nvSpPr>
          <p:cNvPr id="12" name="Text 2"/>
          <p:cNvSpPr txBox="1"/>
          <p:nvPr/>
        </p:nvSpPr>
        <p:spPr>
          <a:xfrm>
            <a:off x="57977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Парусиновый геккон: мастер планирования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Парусиновый геккон оснащён кожными перепонками между пальцами, позволяющими ему скользить между деревьями. Такой способ передвижения помогает быстро избегать хищников и исследовать широкие территории леса.
</a:t>
            </a:r>
            <a:endParaRPr lang="en-US" sz="943" dirty="0"/>
          </a:p>
        </p:txBody>
      </p:sp>
      <p:sp>
        <p:nvSpPr>
          <p:cNvPr id="13" name="Text 3"/>
          <p:cNvSpPr txBox="1"/>
          <p:nvPr/>
        </p:nvSpPr>
        <p:spPr>
          <a:xfrm>
            <a:off x="3657800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Летяги — настоящие планеры среди млекопитающих
</a:t>
            </a:r>
            <a:pPr algn="l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Летяги имеют кожную складку между передними и задними конечностями. Во время прыжка они раскрывают эту складку и планируют на дистанции до 100 метров, снижая риск падения с деревьев.
</a:t>
            </a:r>
            <a:endParaRPr lang="en-US" sz="1047" dirty="0"/>
          </a:p>
        </p:txBody>
      </p:sp>
      <p:sp>
        <p:nvSpPr>
          <p:cNvPr id="14" name="Text 4"/>
          <p:cNvSpPr txBox="1"/>
          <p:nvPr/>
        </p:nvSpPr>
        <p:spPr>
          <a:xfrm>
            <a:off x="673582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Парящий полёт летучих змей
</a:t>
            </a:r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змеи, называемые летучими, изгибают тело в полёте, создавая дополнительные подъёмные силы. Это позволяет им парить с одного дерева на другое, что является уникальным случаем среди рептилий.
</a:t>
            </a:r>
            <a:endParaRPr lang="en-US" sz="107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потоки цитоплазмы и воды обеспечивают перемещение питательных веществ внутри клеток, способствуя поддержке жизнедеятельности и росту.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у растений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Ростовые движения у растений проявляются в изгибе стеблей к свету — фототропизме — и в направлении корней к увлажнённым участкам — гидротропизме.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 способны к быстрым движениям: например, листья мимозы стыдливой закрываются за 1–2 секунды при прикосновении, защищая растение.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роста растений: сравнение видов
</a:t>
            </a:r>
            <a:endParaRPr lang="en-US" sz="30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Бамбук достигает рекордных значений при оптимальных условиях, влияющих на особенности корней и питательных веществ.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скорости роста связаны с биологическими особенностями и адаптациями растений к окружающей среде.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Ботанические исследования, 2023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Жгутики и реснички состоят из белков тубулинов, позволяя клеткам активно перемещаться и адаптироваться к изменениям внешней среды.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механизмы движения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Микротрубочки и актиновые нити формируют клеточный скелет, обеспечивая перемещение органелл и поток цитоплазмы внутри клетки.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018900" y="2209000"/>
            <a:ext cx="31218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Моторные белки взаимодействуют с цитоскелетом, преобразуя химическую энергию в механическую для движения клеточных компонентов.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 микромире: бактериальные жгутики
</a:t>
            </a:r>
            <a:endParaRPr lang="en-US" sz="2763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Бактериальные жгутики вращаются спирально, служа миниатюрными пропеллерами и обеспечивая быстрые перемещения клеток в жидкой среде.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движение позволяет бактериям направленно двигаться к источникам пищи или света, используя процессы хемотаксиса и фототаксиса.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нервной системы в управлении движением
</a:t>
            </a:r>
            <a:endParaRPr lang="en-US" sz="2728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Нейроны воспринимают сигналы от органов чувств и передают информацию в центральную нервную систему для обработки и принятия решений.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Головной мозг формирует команды для движения, регулируя активность мышц и координируя действия организма в целом.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нервных импульсов по волокнам обеспечивает быстрое реагирование и точную координацию сложных движений, например, прыжков и полётов.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Слаженная работа нервной системы позволяет адаптировать реакции к изменяющимся условиям окружающей среды и повышать шансы выживания.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2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движения у человека
</a:t>
            </a:r>
            <a:endParaRPr lang="en-US" sz="3122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передачи и реализации нервного сигнала для движения конечности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238" y="1221875"/>
            <a:ext cx="2575925" cy="35406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для эффективного движения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221875"/>
            <a:ext cx="2576100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у пресмыкающихся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Чешуя пресмыкающихся уменьшает трение об поверхность при ползании, улучшая маневренность и защиту. Такая структура помогает снизить затраты энергии при движении.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283950" y="1221875"/>
            <a:ext cx="2576100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птиц и рыб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обладают полыми и лёгкими костями для облегчения тела и быстрой смены высоты, а слизь у рыб снижает сопротивление воды, ускоряя плавание и помогая избегать хищников.
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825" y="-2825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— основа жизни и адаптации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обеспечивает выживание и способность организмов адаптироваться к окружающей среде. Изучение движения раскрывает сложные биологические процессы и способствует развитию технологий и охране природы.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2026-05-09T10:11:54Z</dcterms:created>
  <dcterms:modified xsi:type="dcterms:W3CDTF">2026-05-09T10:11:54Z</dcterms:modified>
</cp:coreProperties>
</file>