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7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деревня: общая картина и ключевые темы
</a:t>
            </a:r>
            <a:endParaRPr lang="en-US" sz="3713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Небольшое поселение с центром в церкви, где жизнь строилась вокруг труда и традиций.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деревенской жизни в Средние века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X по XV век деревня развивалась в условиях феодализма, где большинство населения занималось земледелием и скотоводством в зависимости от природного ритма и традиций.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сельского хозяйства: земледелие в деревне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Выращиваемые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культуры включали рожь, овёс, ячмень и пшеницу, которые обеспечивали пищу и сырье для жителей. Урожайность напрямую зависела от погодных условий и сезонных работ.
</a:t>
            </a:r>
            <a:endParaRPr lang="en-US" sz="947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средства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Использовались деревянный плуг, соха и бороны, что позволяло лучше рыхлить и подготавливать землю под посев, повышая эффективность сельского хозяйства.
</a:t>
            </a:r>
            <a:endParaRPr lang="en-US" sz="1003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трёхполья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делилась на три части: одна засеивалась, вторая отдыхала, третья использовалась для других культур — это сохраняло плодородие почвы и обеспечивало стабильные урожаи.
</a:t>
            </a:r>
            <a:endParaRPr lang="en-US" sz="96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6101" y="1857447"/>
            <a:ext cx="724450" cy="5795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956" y="1857443"/>
            <a:ext cx="724450" cy="579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6117" y="3544187"/>
            <a:ext cx="724450" cy="643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244" y="3510823"/>
            <a:ext cx="511875" cy="682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2659" y="2709867"/>
            <a:ext cx="724450" cy="57956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6100" y="144325"/>
            <a:ext cx="5268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домашних животных в деревенском хозяйстве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896786" y="1805982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рогатый скот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Коровы давали молоко и мясо, а также служили тягловой силой для пахоты полей.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570641" y="180597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Обеспечивали шерсть и мясо, шерсть использовали для изготовления одежды и тканей.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1896802" y="3524920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Использовались для перевозок и работы на поле, облегчая сельскохозяйственные задачи.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570641" y="3510827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 и птица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Куры давали яйца и мясо, дополнительно обеспечивая разнообразие питания семей.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743344" y="2658401"/>
            <a:ext cx="1689578" cy="68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Свиньи были источником мяса и сала, их разведение было важным элементом питания.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деревенского общества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крестьяне работали на помещика, отдавая часть урожая и исполняя повинности, не имели полной свободы.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крестьяне платили налоги, имели право владения землёй и больше самостоятельности в хозяйстве.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существовала иерархия: старосты управляли поселением, ремесленники производили необходимые товары, слуги выполняли вспомогательные задачи.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Общественные роли были чётко распределены и поддерживали устойчивость местного общества и экономику.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хозяйственные постройки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Выращивали лен и коноплю для производства льняных тканей и канатов, что обеспечивало деревню необходимыми материалами.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ремёсла включали кузнечное дело, плотницкое мастерство и ткачество — важные для удовлетворения бытовых и хозяйственных нужд.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Строили амбары для хранения зерна, сараи для скота и мельницы, что облегчало переработку и хранение продуктов.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церкви на деревенскую жизнь
</a:t>
            </a:r>
            <a:endParaRPr lang="en-US" sz="1928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— центр общественной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Расположенная в сердце деревни, церковь задавала ритм жизни благодаря богослужениям и праздникам, связывая общину духовно и культурно.
</a:t>
            </a:r>
            <a:endParaRPr lang="en-US" sz="1067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 и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формировала нормы поведения, регулировала семейные отношения и через священника передавала грамоту и важные знания крестьянам.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Планировка средневековой деревни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ключевых объектов для удобства и безопасности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52275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и сезонность работ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21475" y="4535766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023027" y="1891350"/>
            <a:ext cx="16059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занятия — посадка, уход за посевами и скотом. Длинные дневные часы позволяли выполнять многое на полях.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0865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уборки урожая и подготовки запасов, активная работа по хранению и переработке собранного.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44075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ремонта орудий, изготовления одежды и проведения семейных вечеров с народными играми и рассказами.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479500" y="1891350"/>
            <a:ext cx="16557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земли к посеву, ремонт ограждений и восстановление хозяйственной инфраструктуры.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крестьян: особенности и быт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Функциональное значение дома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Жилище служило и для отдыха, и как мастерская зимой. Центральным элементом был очаг, обеспечивающий тепло и место для готовки.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и внутренняя 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строились из дерева или камня с соломенной крышей. Интерьер был скудным, с лавками, столом и сундуком, окна часто без стекол для сохранения тепла.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деревенской власти и самоуправления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19877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фигурой власти в деревне был староста, избираемый по согласию жителей для управления хозяйственными и социальными делами.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3175000" y="21770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старейшин помогал принимать важные решения на сходах, учитывая интересы знати, духовенства и всего сообщества.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137650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жизни поддерживались обычаями, чаще устными, нарушение которых каралось общественным неодобрением или наказаниями.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13952"/>
            <a:ext cx="2366100" cy="2028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8943" y="1213952"/>
            <a:ext cx="2366100" cy="2028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34622" y="1213952"/>
            <a:ext cx="2366100" cy="20287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традиции — объединяющие обычаи и праздники
</a:t>
            </a:r>
            <a:endParaRPr lang="en-US" sz="1927" dirty="0"/>
          </a:p>
        </p:txBody>
      </p:sp>
      <p:sp>
        <p:nvSpPr>
          <p:cNvPr id="8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72131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Масленица — встреча весны с песнями и блинами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праздник символизировал прощание с зимой и начало нового цикла. Жители вместе печь блины, устраивали катания на санях и хороводы, что укрепляло дружбу и единство общины.
</a:t>
            </a:r>
            <a:endParaRPr lang="en-US" sz="879" dirty="0"/>
          </a:p>
        </p:txBody>
      </p:sp>
      <p:sp>
        <p:nvSpPr>
          <p:cNvPr id="10" name="Text 3"/>
          <p:cNvSpPr txBox="1"/>
          <p:nvPr/>
        </p:nvSpPr>
        <p:spPr>
          <a:xfrm>
            <a:off x="3574040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Жатва — время сбора урожая и благодарности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жатвы вся деревня работала сообща, после чего устраивались праздничные обеды и игры. Люди благодарили природу, поддерживая связь с землей и друг с другом.
</a:t>
            </a:r>
            <a:endParaRPr lang="en-US" sz="937" dirty="0"/>
          </a:p>
        </p:txBody>
      </p:sp>
      <p:sp>
        <p:nvSpPr>
          <p:cNvPr id="11" name="Text 4"/>
          <p:cNvSpPr txBox="1"/>
          <p:nvPr/>
        </p:nvSpPr>
        <p:spPr>
          <a:xfrm>
            <a:off x="642676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Свадебные обряды — важное событие в жизни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Свадьбы сопровождались обрядами, песнями и танцами, объединяя семьи и соседей. Коллективное празднование укрепляло социальные связи и передавало традиции молодому поколению.
</a:t>
            </a:r>
            <a:endParaRPr lang="en-US" sz="8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7400" y="1443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передача знаний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образование передавалось устно: дети учились ремёслам, земледелию и обычаям через наблюдение и помощь взрослым.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42379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церквях иногда действовали небольшие школы, где передавались базовые навыки и религиозные знания.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6284750" y="1176775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Родители играли ключевую роль в воспитании, передавая культурные и хозяйственные традиции следующим поколениям.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147400" y="2197803"/>
            <a:ext cx="17121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Грамотность была редкостью и чаще встречалась среди духовенства, где священники обучали чтению и письму.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2024681"/>
            <a:ext cx="4009200" cy="10907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недельного меню крестьянской семьи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 состоял в основном из простых и сезонных продуктов: зерновые каши, овощи, молочные продукты и редкое мясо. Пища была преимущественно растительной и питательной для выносливости.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отражает важность растительной пищи и сезонных продуктов для здорового питания средневековых крестьян.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рациона XIV–XV веков.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и угрозы для деревни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171550" y="114300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Погодные бедствия, такие как засухи и заморозки, часто приводили к неурожаям и голоду среди жителей.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06450" y="2177075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Эпидемии и болезни скота существенно влияли на здоровье и экономику деревни, вызывая серьёзные потери.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192835" y="3211150"/>
            <a:ext cx="3784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Разбойные нападения и военные столкновения угрожали безопасности, требуя от сообщества совместных усилий по защите.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06450" y="154525"/>
            <a:ext cx="48492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город: обмен и связь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106450" y="118650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Деревенские жители поставляли в города продукты питания и сырьё, обеспечивая население необходимым для жизни.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2147400" y="22205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в свою очередь, снабжали деревни инструментами, солью и тканями, расширяя возможности хозяйства.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06450" y="3254650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между деревней и городом способствовала развитию экономики и обмену культурными новшествами.
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2157106" y="4288675"/>
            <a:ext cx="48492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центры влияли на деревенскую моду, привычки и помогали распространять новости и знания.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Досуг и развлечения крестьян в деревне
</a:t>
            </a:r>
            <a:endParaRPr lang="en-US" sz="1928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игры и забавы на свежем воздухе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светлое время года жители собирались для подвижных игр и состязаний, развивая ловкость и единство. Особенную радость доставляли масленичные катания на санях зимой.
</a:t>
            </a:r>
            <a:endParaRPr lang="en-US" sz="806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Праздничные хороводы и танцы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праздников вся деревня участвовала в хороводах, сопровождаемых песнями и игрой на народных инструментах, что укрепляло общинные связи и настроение.
</a:t>
            </a:r>
            <a:endParaRPr lang="en-US" sz="813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Зимние вечера у печи с рассказами и загадками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холодные месяцы семьи собирались вместе у очага для обмена историями, загадками и музыкой, поддерживая дух и передавая устные традиции.
</a:t>
            </a:r>
            <a:endParaRPr lang="en-US" sz="8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в средневековой деревне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ранних лет дети помогали взрослым в хозяйстве: собирали дрова, пасли скот и участвовали в сезонных работах.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происходило через непосредственное наблюдение и совместный труд, формируя навыки и трудовую дисциплину.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игры были активными и способствовали развитию ловкости, силе и социализации в общине.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98100" y="447892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144325" y="202033"/>
            <a:ext cx="37503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и развитие деревни в позднем Средневековье
</a:t>
            </a:r>
            <a:endParaRPr lang="en-US" sz="1969" dirty="0"/>
          </a:p>
        </p:txBody>
      </p:sp>
      <p:sp>
        <p:nvSpPr>
          <p:cNvPr id="8" name="Text 2"/>
          <p:cNvSpPr txBox="1"/>
          <p:nvPr/>
        </p:nvSpPr>
        <p:spPr>
          <a:xfrm>
            <a:off x="5242275" y="117677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XIII век — последствия чумы и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Значительное сокращение населения вызвало сложности в ведении хозяйства и изменило структуру деревенского общества.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242278" y="2214450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XIV-XV века — развитие ремёсел и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Повышалась зависимость от товаров из городов, что изменяло традиционные способы хозяйствования и расширяло связи.
</a:t>
            </a:r>
            <a:endParaRPr lang="en-US" sz="996" dirty="0"/>
          </a:p>
        </p:txBody>
      </p:sp>
      <p:sp>
        <p:nvSpPr>
          <p:cNvPr id="10" name="Text 4"/>
          <p:cNvSpPr txBox="1"/>
          <p:nvPr/>
        </p:nvSpPr>
        <p:spPr>
          <a:xfrm>
            <a:off x="5242278" y="3252125"/>
            <a:ext cx="27942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 век — новые технологии и свобода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усовершенствованные орудия труда; часть крестьян получала личную свободу, что влияло на социальную динамику и экономику.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Средневековая деревня: основа европейского наследия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деревне сформировала ключевые традиции, трудовые навыки и социальные связи, которые повлияли на развитие европейских обществ и культурных ценностей.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2026-05-10T15:09:58Z</dcterms:created>
  <dcterms:modified xsi:type="dcterms:W3CDTF">2026-05-10T15:09:58Z</dcterms:modified>
</cp:coreProperties>
</file>