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29650" y="457350"/>
            <a:ext cx="67608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10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С. Цвейг. «Невозвратимое мгновение»: Ватерлоо как перелом истории
</a:t>
            </a:r>
            <a:pPr algn="l" indent="0" marL="0">
              <a:lnSpc>
                <a:spcPct val="90000"/>
              </a:lnSpc>
              <a:buNone/>
            </a:pPr>
            <a:r>
              <a:rPr lang="en-US" sz="191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55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день, который изменил судьбу Наполеона и Европы.
</a:t>
            </a:r>
            <a:endParaRPr lang="en-US" sz="4104" dirty="0"/>
          </a:p>
        </p:txBody>
      </p:sp>
      <p:sp>
        <p:nvSpPr>
          <p:cNvPr id="6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Стефан Цвейг и «Звездные часы человечества»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Стефан Цвейг показывает историю через решающие минуты, когда судьба людей и государств меняется мгновенно. Очерк о Ватерлоо входит в книгу «Звездные часы человечества» и посвящен финалу «Ста дней» Наполеона.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1725" y="368350"/>
            <a:ext cx="3706800" cy="82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Ватерлоо стало историческим символом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740675" y="1813675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Поражение Наполеона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боя Наполеон вторично отрекся от престола. Его власть уже не смогла восстановиться.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740675" y="3591625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символ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Ватерлоо осталось в памяти как знак окончательного краха власти, потерявшей свой решающий момент.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151150" y="92470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наполеоновских войн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1815 году Европа устала от долгих войн, начавшихся еще в конце XVIII века. Ватерлоо стало последним крупным сражением этой эпохи.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51150" y="27026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к новому порядку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союзников укрепила решения Венского конгресса и обозначила возвращение к более устойчивой политической системе.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87" y="1026568"/>
            <a:ext cx="2458500" cy="1675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2787" y="1026568"/>
            <a:ext cx="2458500" cy="16758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2987" y="1026568"/>
            <a:ext cx="2458500" cy="167581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битвы и главные участники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425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Сражение развернулось к югу от Брюсселя, на территории современной Бельгии. Узкое поле боя и неровный рельеф сделали каждое движение войск особенно важным, а отдельные участки местности сразу влияли на ход сражения.
</a:t>
            </a:r>
            <a:endParaRPr lang="en-US" sz="897" dirty="0"/>
          </a:p>
        </p:txBody>
      </p:sp>
      <p:sp>
        <p:nvSpPr>
          <p:cNvPr id="12" name="Text 3"/>
          <p:cNvSpPr txBox="1"/>
          <p:nvPr/>
        </p:nvSpPr>
        <p:spPr>
          <a:xfrm>
            <a:off x="7425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 у Ватерлоо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5127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Французскую армию вел Наполеон, а противостояли ему англо-союзные войска под командованием герцога Веллингтона. Их позиции были выстроены так, чтобы выдержать прямой удар и выиграть время до подхода помощи.
</a:t>
            </a:r>
            <a:endParaRPr lang="en-US" sz="897" dirty="0"/>
          </a:p>
        </p:txBody>
      </p:sp>
      <p:sp>
        <p:nvSpPr>
          <p:cNvPr id="14" name="Text 5"/>
          <p:cNvSpPr txBox="1"/>
          <p:nvPr/>
        </p:nvSpPr>
        <p:spPr>
          <a:xfrm>
            <a:off x="35127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Наполеона против Веллингтона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2829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востока к полю боя шла прусская армия фельдмаршала Гебхарда Блюхера. Ее движение стало решающим для исхода битвы и превратило отдельное сражение в общий перелом.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2829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Пруссаки Блюхера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 сражения 18 июня 1815 года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битвы при Ватерлоо и моменты, изменившие ее исход.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Цвейга: власть решает мгновение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1642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Цвейг показывает, что исход истории зависит не только от силы армии, но и от того, кто и когда принимает решение. Даже короткая задержка может изменить все.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4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Ватерлоо важно было не просто наступать, а сделать это в нужный час. Поздний приказ, неверная оценка противника или погоды сразу ослабляли преимущество.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418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«Невозвратимое мгновение» — это момент, который нельзя вернуть. Если шанс упущен, даже правильные действия потом уже не могут исправить исход.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Силы сторон в решающем сражении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близки друг к другу, поэтому решающими стали время, согласованность и устойчивость позиций.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Перевес был не решающим сам по себе: победу определили координация союзников и подход прусской армии.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численности участников битвы при Ватерлоо, 18 июня 1815 года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как важная деталь исторического события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477600" y="1861925"/>
            <a:ext cx="25008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Ночной ливень 17–18 июня превратил поле боя в вязкую грязь. Артиллерия и кавалерия двигались медленнее, чем ожидал Наполеон.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87975" y="1822188"/>
            <a:ext cx="2480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плохой погоды французское наступление началось позже. Несколько часов промедления усилили значение каждого приказа и каждой ошибки.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00275" y="3800575"/>
            <a:ext cx="25302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Цвейга природа не заменяет людей, но влияет на их выбор. Погода становится частью исторического действия и делает время еще важнее.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22612" y="1539430"/>
            <a:ext cx="220800" cy="176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2313" y="1517350"/>
            <a:ext cx="220800" cy="220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802000" y="1539430"/>
            <a:ext cx="220800" cy="1766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00" y="1480550"/>
            <a:ext cx="220800" cy="294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Наполеона и цена неверного расчета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69355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Фатальный итог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69355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пруссаки подошли к полю боя, исправить положение уже было почти невозможно. Один неверный расчет превратил сильную армию в уязвимую.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252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расчет условий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52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 размокшая земля замедлили движение войск. То, что казалось мелочью, в решающий день повлияло на весь ход боя.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27149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Недооценка противника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27149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посчитал силы Веллингтона слишком слабыми и не ожидал, что оборона окажется такой стойкой. Эта ошибка сделала план наступления слишком рискованным.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990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Потерянное время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990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Наполеон рассчитывал быстро разгромить противника, но задержка с началом атаки лишила его главного преимущества и дала союзникам шанс удержаться.
</a:t>
            </a:r>
            <a:endParaRPr lang="en-US" sz="115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725" y="275175"/>
            <a:ext cx="4600500" cy="63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Веллингтон: выдержка и оборона до последней минуты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464975" y="1018525"/>
            <a:ext cx="22506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позиции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Веллингтон занял выгодную высоту и расположил войска так, чтобы защитить их от прямого удара. Это помогло пережить первый натиск французов.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163975" y="1018525"/>
            <a:ext cx="22506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Удержание до перелома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Оборона Веллингтона выдержала решающий натиск и стала важной частью победы. У Цвейга это пример силы, основанной на стойкости и расчете времени.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026125" y="3033400"/>
            <a:ext cx="22506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подкрепления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стратегия строилась на терпении: нужно было удержать линию, пока к полю боя не подойдут союзники. Каждая минута имела значение.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9800" y="1366390"/>
            <a:ext cx="4010100" cy="32738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Пруссаки Блюхера и перелом битвы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19575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середине дня на поле боя появились первые прусские части, и это сразу нарушило расчёт Наполеона на быструю победу. Французам пришлось сражаться уже на два фронта.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99888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Блюхер ввёл утомлённые, но упорные войска в решающий момент, когда оборона Веллингтона ещё держалась. Их соединение стало поворотом, после которого французская армия утратила инициативу.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5" y="2233361"/>
            <a:ext cx="4007700" cy="127892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участники и их роль в событии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ключевых фигур помогает понять, почему исход зависел и от планов, и от согласованности действий.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Наполеон стремился решить бой быстро, Веллингтон выигрывал время, а Блюхер обеспечил решающее усиление. Победа союзников стала результатом совместного действия.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Стефан Цвейг, «Невозвратимое мгновение»; исторические сведения о битве при Ватерлоо.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853600" y="1775725"/>
            <a:ext cx="32262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 часов
</a:t>
            </a:r>
            <a:endParaRPr lang="en-US" sz="5700" dirty="0"/>
          </a:p>
        </p:txBody>
      </p:sp>
      <p:sp>
        <p:nvSpPr>
          <p:cNvPr id="7" name="Text 3"/>
          <p:cNvSpPr txBox="1"/>
          <p:nvPr/>
        </p:nvSpPr>
        <p:spPr>
          <a:xfrm>
            <a:off x="541050" y="496125"/>
            <a:ext cx="33651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прошло от первой фазы ожидания до решающего появления пруссаков, и эта задержка изменила исход сражения.
</a:t>
            </a:r>
            <a:endParaRPr lang="en-US" sz="1762" dirty="0"/>
          </a:p>
        </p:txBody>
      </p:sp>
      <p:sp>
        <p:nvSpPr>
          <p:cNvPr id="8" name="Text 4"/>
          <p:cNvSpPr txBox="1"/>
          <p:nvPr/>
        </p:nvSpPr>
        <p:spPr>
          <a:xfrm>
            <a:off x="541050" y="1893775"/>
            <a:ext cx="33651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Промедление оказалось не мелочью, а фактором, который позволил союзникам удержаться до перелома.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541050" y="4644500"/>
            <a:ext cx="3365100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описания битвы при Ватерлоо; хронология событий 18 июня 1815 года.
</a:t>
            </a:r>
            <a:endParaRPr lang="en-US" sz="104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перелома в битве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не только смену событий, но и нарастание напряжения: каждый следующий этап делал положение Наполеона всё менее устойчивым.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союзников сложилась постепенно: стойкость обороны, задержка французов и вовремя подошедшая помощь привели к резкому перелому.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битвы при Ватерлоо, 18 июня 1815 года; очерк С. Цвейга.
</a:t>
            </a:r>
            <a:endParaRPr lang="en-US" sz="1055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Стиль Стефана Цвейга в историческом очерке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098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Цвейг пишет как историк и как рассказчик: он точно передаёт факты, но делает их живыми и напряжёнными, будто читатель сам находится рядом с героями.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22463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выбирает яркие детали и сильные контрасты, чтобы показать, как в одном дне может уместиться надежда, тревога, ошибка и полное крушение замысла.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350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часто строит текст как сцену выбора, где важны не только действия армии, но и настроение людей, ожидание, страх и вера в успех.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476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этому история Ватерлоо читается не как сухое сообщение о битве, а как драматический рассказ о последнем шансе и невозвратном решении.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1660" y="927850"/>
            <a:ext cx="3145181" cy="332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963325" y="1580275"/>
            <a:ext cx="3353100" cy="10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стоит найти возвышенность, за которой располагались войска Веллингтона. Именно эта позиция помогала скрывать солдат от прямого французского удара и выигрывать время. Также важно показать направление наступления французской армии.
</a:t>
            </a:r>
            <a:endParaRPr lang="en-US" sz="1194" dirty="0"/>
          </a:p>
        </p:txBody>
      </p:sp>
      <p:sp>
        <p:nvSpPr>
          <p:cNvPr id="7" name="Text 2"/>
          <p:cNvSpPr txBox="1"/>
          <p:nvPr/>
        </p:nvSpPr>
        <p:spPr>
          <a:xfrm>
            <a:off x="963325" y="3308675"/>
            <a:ext cx="3353100" cy="10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нужно отметить путь прусских корпусов и ключевые точки боя — Угомон, Ла-Э-Сент и Папелотт. Эти места удерживали и атаковали особенно упорно, поэтому они влияли на весь ход сражения.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увидеть на карте Ватерлоо
</a:t>
            </a:r>
            <a:endParaRPr lang="en-US" sz="1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90700" y="2329361"/>
            <a:ext cx="4007700" cy="12789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45600" y="251450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Ватерлоо для Франции и Европы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645600" y="181837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одно сражение повлияло на судьбу Франции и на политический порядок в Европе.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45600" y="3067875"/>
            <a:ext cx="3077700" cy="9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Ватерлоо стало не только военной неудачей, но и точкой, после которой изменилась власть во Франции и закрепился новый европейский порядок.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45600" y="4201350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 последствиях битвы при Ватерлоо и о решениях Венского конгресса.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3875" y="1525085"/>
            <a:ext cx="267600" cy="2140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4325" y="1525085"/>
            <a:ext cx="267600" cy="2140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99475" y="1498325"/>
            <a:ext cx="267600" cy="267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8088" y="1484375"/>
            <a:ext cx="221625" cy="295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сюжет важен для школьного анализа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705745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за выбор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учит видеть связь между случайностью и личной волей. Оно показывает, что за каждое решение приходится отвечать, особенно когда счёт идёт на минуты.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475790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людей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текста — не абстрактная история, а выбор конкретных людей. Веллингтон, Наполеон и Блюхер действуют по-разному, и их решения меняют ход событий.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254305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расчёта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Наполеон ошибся в оценке противника и времени подхода союзников. Это показывает, как один неверный расчёт делает даже сильный план уязвимым.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308675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решает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Очерк помогает понять, что в истории важны не только сила и численность, но и тот момент, когда принимается решение. Опоздание может изменить всё.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и идеи произведения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591675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Цвейг соединяет исторический рассказ с размышлением о времени. Ватерлоо у него показывает, что одна задержка или ошибка способны перевернуть судьбу армии и государства.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4491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Важная тема очерка — хрупкость величия. Даже сильный правитель и большая армия оказываются бессильны, если упущен нужный момент и потеряна инициатива.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86536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говорит и о роли личности в истории: решения людей не отменяют случайность, но именно они часто становятся тем самым шагом, который закрывает целую эпоху.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0638" y="2505275"/>
            <a:ext cx="384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Очерк Цвейга показывает, что история может измениться за один день: промедление, ошибка и случай делают момент невозвратимым, а вместе с ним — и целую эпоху.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399025" y="1311600"/>
            <a:ext cx="40236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Ватерлоо как урок невозвратимого момента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2026-05-22T17:27:00Z</dcterms:created>
  <dcterms:modified xsi:type="dcterms:W3CDTF">2026-05-22T17:27:00Z</dcterms:modified>
</cp:coreProperties>
</file>