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2. Природа России: пространство, климат и природные зоны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простирается от Арктики до тёплых районов, и природа меняется по широте и высоте.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России так разнообразна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протяжённости на 11 часовых поясов и разницы климатических условий природа меняется буквально «по пути» с севера на юг. На это влияют широта, удалённость от океанов, рельеф и вечная мерзлота.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и тундра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расположена южнее арктических пустынь. Растут карликовая берёза, морошка и голубика. Из животных характерны северный олень, песец, лемминг и белая сова.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тундры типичны мерзлотные почвы и короткое лето. Зима длится большую часть года, поэтому природа здесь приспосабливается к холоду, ветрам и ограниченному времени роста растений.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находятся на островах и в самой северной части России. Там очень мало растений: чаще встречаются мхи и лишайники, а среди них — редкие, выносливые травы.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главный лесной пояс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природа у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большие пространства Сибири и Дальнего Востока и является крупнейшей природной зоной России. В ней преобладают хвойные деревья: ель, сосна, лиственница и кедр.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тайгу важно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даёт древесину, грибы, ягоды и лекарственные растения, но требует бережного использования. Лесные пожары и вырубка способны быстро нарушать сложившийся природный баланс.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по площади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и лесные зоны занимают больше пространства, чем южные территории, и это хорошо видно в распределении «по величине» зон.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положение страны и преобладание северных территорий объясняют, почему большую часть занимают тайга, а также тундра и лесные зоны.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учебному материалу: точные проценты в задании не указаны, поэтому использованы условные величины.
</a:t>
            </a:r>
            <a:endParaRPr lang="en-US" sz="5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леса встречаются в европейской части России и на юге Дальнего Востока. Здесь вместе растут дуб, клён и липа, а также берёза и осина; подлесок образуют лещина и кустарники.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более мягкого климата по сравнению с тайгой разнообразие животных выше. В таких лесах больше видов птиц и насекомых, потому что условия для жизни и размножения растений обычно лучше.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 широколиственные леса узнаваемы по характерным обитателям: кабан и косуля, ёж. Из птиц часто называют дятла, синицу и соловья, которые зависят от богатой кормовой базы.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9763" y="1162275"/>
            <a:ext cx="5784474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зоны: краткое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природных зон по температуре, осадкам и типичной растительности показывает прямую связь климата с природой.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климатические условия, меняются и почвы, растения и животные. Поэтому природные зоны формируются не случайно, а как «ответ» природы на климат.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географии (климатические характеристики природных зон).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степь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 — лесостепь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сочетает небольшие участки леса и открытые травяные пространства. Благодаря чередованию растительности здесь складываются условия, которые отличаются и от леса, и от степи.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злаки и разнотравье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степной зоне преобладают злаки и разнотравье. Растения приспособлены к сухому климату и периодам недостатка влаги, поэтому состав растительности сохраняется устойчивым при определённых условиях.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— «основа плодородия»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степей — плодородные чернозёмы. Почва накапливает питательные вещества, поэтому именно в степи особенно успешно развиваются посевы многих культур.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степей из-за распашки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степной зоне выращивают пшеницу, подсолнечник, кукурузу и сахарную свёклу. Но распашка земель и сокращение естественной растительности уменьшили площадь степей, поэтому им нужна защита.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зоны сменяются с севера на юг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широтной зональности: сдвиг природных условий меняет температуру, осадки, длительность лета и типы почв.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природа по 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природа меняется не только с севера на юг, но и по мере подъёма вверх. На территории Кавказа, Алтая, Урала и в Саянах выделяются пояса: лесной, субальпийский и альпийский.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высоты становится холоднее, а тёплый период короче. Поэтому выше появляются каменистые склоны, снежники и ледники, а состав растительности постепенно сменяется.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 и высотная поясность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осадки в разных природных зонах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Заметнее всего различается режим влаги: от крайне малого количества осадков в тундре и пустынях до более увлажнённой тайги. Эти контрасты задают разный облик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 суше климат, тем проще растительный покров и тем меньше воды доступно растениям и животным, поэтому природные сообщества сильно меняются.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сведениям о природных зонах России; точные численные значения не указаны в исходном описании, поэтому показаны условные индексы (шкала сравнения).
</a:t>
            </a:r>
            <a:endParaRPr lang="en-US" sz="5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21275"/>
            <a:ext cx="398700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43425"/>
            <a:ext cx="398700" cy="3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43425"/>
            <a:ext cx="398700" cy="3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61145"/>
            <a:ext cx="398700" cy="318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43425"/>
            <a:ext cx="398700" cy="354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России: главные роли рек, озёр и морей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транспортные артерии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Волга, Обь, Енисей, Лена и Амур помогают перевозить грузы и людей, поддерживают связь между регионами. Кроме того, они служат источником воды для городов и хозяйства.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реки дают условия для жизни рыб и других водных организмов, поэтому развиваются рыболовство и переработка улова. Байкал, Ладожское и Онежское особенно важны для водных экосистем.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и бытовые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крупных водоёмов идёт на питьевое и техническое водоснабжение, орошение и нужды предприятий. Благодаря разветвлённой речной сети проще обеспечивать водой населённые пункты.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и регулирование стока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реках работают гидроэлектростанции: они используют энергию потока и помогают регулировать водный режим. Это поддерживает выработку электричества и устойчивость водоснабжения в сезоны.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— климат, перевозки, прибрежная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морями Северного Ледовитого и Тихого океанов, а также Балтийским, Чёрным и Каспийским. Моря влияют на погоду побережий и открывают возможности морских перевозок.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65028"/>
            <a:ext cx="4122000" cy="14911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 места их обитания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редкие виды с конкретными природными зонами и показывает, какие факторы сильнее всего сокращают их численность.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перечисленных видов общие угрозы связаны с потерей среды обитания и деятельностью человека: браконьерство, пожары и загрязнение напрямую снижают выживаемость.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материалам о редких видах и факторах их уязвимости (из описания к слайду).
</a:t>
            </a:r>
            <a:endParaRPr lang="en-US" sz="6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Растения-символы и природные богатства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орехи, ягоды, грибы и лекарственные растения. Поэтому бережное лесопользование важно: оно поддерживает и природу, и хозяйственную жизнь, включая традиционные способы заготовок.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особенно ценны из‑за плодородных почв: там легче развивать земледелие и получать устойчивые урожаи. Именно поэтому растения степей и почвенный слой часто называют природной основой питания.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кедр и лиственница встречаются в разных природных зонах России и помогают узнавать страну по силуэтам и ландшафтам. Ковыль и кувшинка тоже служат «визитными карточками» регионов.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России — это не только ресурсы, но и целые системы: леса, водоёмы, разнообразие живых организмов и почвы. Их сохранение помогает поддерживать качество среды для людей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«действия → последствия» на основе видов хозяйственной нагрузки и типичных экологических эффектов.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парки: природа под защитой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Баргузинского заповедника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Баргузинском заповеднике природа сохраняется как единое целое: лесные ландшафты и редкие виды живут в более стабильных условиях. Ограничение хозяйственной деятельности помогает наблюдать, как экосистемы восстанавливаются и удерживают природное равновесие.
</a:t>
            </a:r>
            <a:endParaRPr lang="en-US" sz="791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ландшафт Кроноцкого заповедника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славится природными картинами, где камни, вода и ветры формируют особые сообщества организмов. Здесь важны научные наблюдения: они помогают понимать, как меняется природа, и заранее замечать тревожные изменения.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рядом с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«Лосиный Остров» и «Сочинский» — примеры территорий, где охрана природы сочетается с жизнью людей поблизости. На таких территориях ограничивают воздействие, а также ведут наблюдения, чтобы сохранить редкие виды и характерные природные условия.
</a:t>
            </a:r>
            <a:endParaRPr lang="en-US" sz="8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России нужно охранять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проблема редко действует отдельно: ухудшение среды часто усиливает другие угрозы, поэтому меры защиты должны идти в комплексе. Это и показывает круговая диаграмма.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одновременно снижать вред от загрязнения, пожаров и уничтожения местообитаний и поддерживать восстановление природы, шансы редких видов возрастут.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перечню угроз и мер, указанному в исходном описании; точные процентные доли не представлены, поэтому показан список категорий без численных пропорций.
</a:t>
            </a:r>
            <a:endParaRPr lang="en-US" sz="5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жизнь людей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влияют на то, где и как живут люди: климат определяет выбор мест для поселений и темпы развития хозяйства. Поэтому население распределяется неравномерно по территории страны.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России земледелие развито сильнее: здесь теплее, длиннее вегетационный период, и растениям хватает времени на рост. В результате здесь чаще выращивают культуры, требующие тепла.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важнее традиционные занятия, связанные с природой: оленеводство, рыболовство, охота и добыча полезных ископаемых. Эти виды хозяйства соответствуют условиям холода и удалённости.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влияет и на повседневность: питание, материалы для жилища, одежда, способы ведения хозяйства. Традиции народов России часто складывались как ответ на местные природные особенности.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природе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фиксирует ключевые факты: масштаб страны, смену зон, высотную поясность, хозяйственное значение лесов и вод, а также необходимость охраны редких видов.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разнообразна благодаря сочетанию широты, рельефа и климата, но природные комплексы уязвимы: без защиты нарушается жизнь животных, растений и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природных зонах, горах и охране природы России (по содержанию раздела).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природы и ответственность человека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объединяет северные зоны, тайгу, степи, леса, реки и горные районы. Беречь леса, воду и почвы нужно каждому: ресурсы не бесконечны, а состояние природы напрямую влияет на жизнь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2026-05-11T20:24:45Z</dcterms:created>
  <dcterms:modified xsi:type="dcterms:W3CDTF">2026-05-11T20:24:45Z</dcterms:modified>
</cp:coreProperties>
</file>