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прошлое людей: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человека, развитие обществ и великие культы влияют на современность.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прошлое?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понять истоки традиций и технологий, анализировать ошибки прошлого и строить будущее на основе приобретённого опыта, формируя уважение к культурному наследию.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человек, Homo sapiens, появился в Африке около 300 тысяч лет назад, что подтверждают археологические находки и анализ останков.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Уникальными стали речь и абстрактное мышление, позволившие передавать знания и создавать сложные социальные структуры.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Первыми орудиями стали каменные инструменты, а первые жилища обеспечили безопасность и условия для общества.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люди объединялись в родовые общины на основе крови и взаимопомощи. Внутри таких групп распределялись роли и ресурсы, что помогало выживать в сложных природных условиях.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Родовые общины: основа выживания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источником пропитания были охота, собирательство и рыболовство. Такие занятия требовали коллективных действий и привели к развитию первых социальных норм.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первобытных обществ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первых обществ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832350"/>
            <a:ext cx="4332300" cy="20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эпохи истории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эпохи с их временными рамками и значимыми достижениями в технологиях и культуре.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эпохами связаны с технологическими и социальными революциями.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истории, с. 20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земледелию и скотоводству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оседлого образа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10 000 лет назад люди начали разводить растения и животных, что обеспечило стабильное питание и новые возможности для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и поселений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фермерских поселков способствовало развитию ремёсел и социальной организации, ускоряя историческое развитие общества.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городов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крупных сооружений отражало религиозные и социальные устои ранних городов.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структуры обеспечивали управление населением и регулирование взаимоотношений.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играло разделение труда, что повышало производительность и сложность общества.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города, такие как Ур в Месопотамии, возникли примерно 5 тысяч лет назад и стали центрами ремесел и торговли.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цивилизации создали уникальные пирамиды и использовали иероглифическую письменность, что отражало их религиозные взгляды и централизованное управление.
</a:t>
            </a:r>
            <a:endParaRPr lang="en-US" sz="827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— страна пирамид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области Междуречья возникла клинопись, и здесь формировались первые администрация и законы, влияющие на последующие культуры.
</a:t>
            </a:r>
            <a:endParaRPr lang="en-US" sz="964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— колыбель письма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развивалась философия, государственное управление и Великая стена. Индийские цивилизации создали сложные системы верований и городского планирования.
</a:t>
            </a:r>
            <a:endParaRPr lang="en-US" sz="787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Индия — древние культурные центры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цивилизации древности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численности населения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численности после неолита связан с развитием земледелия и формированием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населения способствовало усложнению обществ и усилению культурных контактов.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демографов по историческим данным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письменности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5000 лет назад в Шумере возникла клинопись — первая система записи на глиняных табличках, предназначенная для административных нужд.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 Египте появилась иероглифическая письменность, отражавшая религиозные и государственные аспекты жизни.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развили алфавит, ставший основой многих современных систем письма и способствовавший распространению знания.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3500 года до н. э. в Месопотамии было создано первое колесо. Это изобретение резко облегчило перевозку грузов и позволило развитию торговли и обмена между отдалёнными регионами.
</a:t>
            </a:r>
            <a:endParaRPr lang="en-US" sz="954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колеса – революция транспорта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парусных судов открыло человеку возможность длительных морских путешествий. Торговля и культурные связи расширились благодаря освоению морей, что стимулировало экономический и социальный прогресс.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Парусное судно – новые морские маршруты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гончарного круга позволило мастерам быстрее и качественнее изготавливать сосуды и посуду. Это изобретение стало важной частью быта и ремёсел древних обществ.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Гончарный круг – ускорение производства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изобретения прошлого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верования древних людей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народы объясняли устройство мира и природы через мифы о богах и героях, формируя представления о жизни и смерти.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Ведические и египетские мифы рассказывают о сотворении Вселенной и противостоянии божественных сил, что формировало мировоззрение общества.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играли роль передачи моральных норм и исторических знаний от поколения к поколению, сохраняя культурное наследие.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Обряды, такие как жертвоприношения и праздники урожая, объединяли людей и укрепляли социальные связи внутри общин.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пирамиды служили гробницами фараонов и отражают высокие инженерные и архитектурные достижения древних мастеров, сохранившиеся до наших дней.
</a:t>
            </a:r>
            <a:endParaRPr lang="en-US" sz="859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Гизы – символы вечности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мегалитическое сооружение Стоунхендж использовалось для астрономических наблюдений и проведения религиозных ритуалов с глубоким символизмом.
</a:t>
            </a:r>
            <a:endParaRPr lang="en-US" sz="779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Стоунхендж – древний календарь и культовое место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Построенная для обороны от кочевых племён, стена демонстрирует организацию труда и централизованное управление в древнем Китае.
</a:t>
            </a:r>
            <a:endParaRPr lang="en-US" sz="946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– грандиозное защитное сооружение
</a:t>
            </a:r>
            <a:endParaRPr lang="en-US" sz="1005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памятники и архитектура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466933"/>
            <a:ext cx="4332300" cy="2554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исторические личности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фигуры древности, внёсшие значительный вклад в законодательство, культуру и завоевания, формировавшие облик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личности оказали влияние на право, культуру, военную экспансию и государственное строительство.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Эпическая война изменила политические границы и вызвала перемещения народов в регионе. История войны отражена в мифах и литературе, показывая важность конфликта для культуры.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Троянская война – легенда и её исторический фон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Грецией и Персией привели к переменам в балансе сил, появлению новых военных технологий и усилению единства греческих полисов.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войны – борьба за влияние и территорию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их последствия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общества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первобытного состояния к сложным цивилизациям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исторического прошлого на современность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обычаи и праздники часто восходят к древним традициям, сохранившимся и передающимся из поколения в поколение.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письменности и технологий в древности заложило основы для науки и образования, которые формируют нашу современную культуру.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управления и социальной организации современных государств восходят к структурам первых цивилизаций.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архивные письма и памятные предметы помогают сохранить связь между поколениями, передавая память о значимых событиях и ценностях семьи.
</a:t>
            </a:r>
            <a:endParaRPr lang="en-US" sz="971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семейных традиций в сохранении истории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жизни и подвигах предков, например военные истории или учёба, укрепляют чувство принадлежности и помогают понять собственное место в роде.
</a:t>
            </a:r>
            <a:endParaRPr lang="en-US" sz="987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о предках как часть самоидентификации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семьи и личного рода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прошлое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технологии, включая цифровое моделирование и радиоуглеродный анализ, значительно расширяют возможности изучения истории.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позволяют выявить происхождение и миграции древних народов, уточняя исторические гипотезы.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анализируют письменные источники, такие как документы, летописи и письма, для реконструкции событий и отношений.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исследуют древние поселения и захоронения, находя предметы, которые раскрывают образ жизни и культуру.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прошлое – ключ к пониманию нашего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истории помогает осознать культурное наследие, уважать традиции и строить будущее, опираясь на опыт и знания многих поколений.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2026-05-09T20:40:29Z</dcterms:created>
  <dcterms:modified xsi:type="dcterms:W3CDTF">2026-05-09T20:40:29Z</dcterms:modified>
</cp:coreProperties>
</file>