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 при помощи систем уравнений первой степени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Текстовая задача превращается в точный ответ через систему уравнений.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текстовые задачи записывают системой уравнений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часть данных известна, а часть нужно найти одновременно, система двух линейных уравнений помогает связать две неизвестные и получить один точный ответ из двух условий задачи.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«решить задачу с помощью системы»
</a:t>
            </a:r>
            <a:endParaRPr lang="en-US" sz="2590" dirty="0"/>
          </a:p>
        </p:txBody>
      </p:sp>
      <p:sp>
        <p:nvSpPr>
          <p:cNvPr id="8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59405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неизвестные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какие величины удобнее всего искать. Обычно это обозначают x и y, чтобы связать данные из условия с понятными переменными и не запутаться в дальнейшем решении.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2659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Составить уравнения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 тексту задачи записывают два равенства. Каждое из них отражает отдельное условие, поэтому вместе они описывают ситуацию точнее, чем одно уравнение.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5914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пару чисел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системы получают не одно число, а пару значений. Именно они отвечают смыслу задачи: например, цену и количество, скорость и время или возраст двух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условие превращается в математическую модель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и неизвестные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тексте выделяют данные, которые уже известны, и величины, которые нужно найти. Это помогает понять, какие числа станут переменными и что именно они будут обозначать.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модели нельзя смешивать рубли, километры, часы и годы без смысла. Все величины должны быть записаны в одинаковых единицах, чтобы уравнения отражали реальную ситуацию.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величинами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предложение задачи подсказывает отдельное равенство: сумму, разность, общую стоимость, расстояние или количество предметов. Так словесное условие становится математической записью.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Проверяемость ответа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модель позволяет проверить результат по исходному тексту. Если найденные числа не подходят хотя бы одному условию, значит, при составлении системы была допущена ошибка.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3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неизвестных в задаче
</a:t>
            </a:r>
            <a:endParaRPr lang="en-US" sz="2833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на вопрос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Неизвестными выбирают те величины, которые прямо связаны с вопросом задачи. Тогда уравнения получаются короче, а решение легче понять и проверить.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 стоимость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покупки удобно обозначать цену одного предмета и его количество. Такой выбор сразу связывает сумму денег с числом товаров и делает запись наглядной.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время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движение обычно ищут скорость, время или две скорости разных участников. Если выбрать переменные удачно, формула пути s = vt используется без лишних преобразований.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сравнение лет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возраст переменными часто становятся возраста двух людей. Это удобно, потому что разница лет сохраняется, а значит, условия легко перевести в уравнения.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Составление первого уравнения по условию
</a:t>
            </a:r>
            <a:endParaRPr lang="en-US" sz="259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главное отношение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уравнение обычно описывает основную связь между величинами: сумму, разность или произведение. Оно опирается на самую заметную часть условия и задаёт основу модели.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 стоимость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задача о товарах, первое уравнение показывает общую стоимость покупки. В него входят цена, количество и итоговая сумма, выраженные в рублях.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 формуле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движение удобно использовать соотношение s = vt. Тогда первое уравнение связывает путь, скорость и время, сохраняя единицы измерения — километры и часы.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в разные моменты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возраст первое уравнение может показывать разницу лет сейчас или сравнение возрастов в прошлом и будущем. Здесь важно записывать годы точно и без смешения.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Составление второго уравнения по условию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8677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Дополняем первую связь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уравнение добавляет новое условие, которое не повторяет первое. Именно оно делает систему полной и позволяет найти единственную пару значений.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8712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взгляд на ситуацию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может быть вторая сумма, другое сравнение или дополнительное условие по времени. Такое уравнение уточняет модель и связывает те же неизвестные с новой информацией.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906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нужен второй факт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только одно равенство, решений может быть много. Два независимых условия уменьшают число вариантов до одного, поэтому задача становится определённой и решаемой.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текстовой задачи с помощью системы
</a:t>
            </a:r>
            <a:pPr algn="l" indent="0" marL="0">
              <a:lnSpc>
                <a:spcPct val="90000"/>
              </a:lnSpc>
              <a:buNone/>
            </a:pPr>
            <a:r>
              <a:rPr lang="en-US" sz="84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шагов: от чтения условия до проверки и записи ответа.
</a:t>
            </a:r>
            <a:endParaRPr lang="en-US" sz="229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подстановки в задачах
</a:t>
            </a:r>
            <a:endParaRPr lang="en-US" sz="2695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Выражаем переменную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 одного уравнения удобно выразить одну неизвестную через другую. Этот шаг особенно прост, если коэффициент перед переменной равен 1 или -1.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во второе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Полученное выражение заменяют во втором уравнении. Так система превращается в одно уравнение с одной переменной, которое легче решить привычным способом.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вторую величину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первой переменной подставляют найденное значение обратно и получают вторую. Важно следить за знаками и аккуратно выполнять действия.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оба уравнения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найденную пару чисел подставляют в каждое исходное уравнение. Если равенства выполняются, решение верное и подходит к тексту задачи.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сложения в задачах
</a:t>
            </a:r>
            <a:endParaRPr lang="en-US" sz="2994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коэффициенты удобными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убрать одну переменную, уравнения приводят к одинаковым или противоположным коэффициентам. Иногда для этого нужно умножить одно или оба уравнения.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или вычитаем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уравнения складывают или вычитают почленно. Одна переменная исчезает, и остаётся более простое уравнение с одной неизвестной.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вторую переменную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первая величина найдена, её подставляют в любое исходное уравнение. Так получают вторую неизвестную и заканчивают решение системы.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удобство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особенно хорош, если коэффициенты легко увидеть и быстро привести к нужному виду. Он экономит время и делает вычисления короче.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164131"/>
            <a:ext cx="5182677" cy="197399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решения текстовых задач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способа позволяют получить одну и ту же пару значений, но удобны в разных ситуациях.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метода зависит от записи уравнений, но верный ответ остается одним и тем же.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способов решения систем линейных уравнений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задачи, где легко выделить две величины и записать их через общую стоимость, путь или разницу.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покупки и движение; именно они лучше всего подходят для составления системы из двух уравнений.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типы задач чаще всего встречаются в 7 классе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типовых текстовых задач для 7 класса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покупки и стоимость
</a:t>
            </a:r>
            <a:endParaRPr lang="en-US" sz="2654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покупки и стоимость
</a:t>
            </a:r>
            <a:endParaRPr lang="en-US" sz="2654" dirty="0"/>
          </a:p>
        </p:txBody>
      </p:sp>
      <p:sp>
        <p:nvSpPr>
          <p:cNvPr id="10" name="Text 3"/>
          <p:cNvSpPr txBox="1"/>
          <p:nvPr/>
        </p:nvSpPr>
        <p:spPr>
          <a:xfrm>
            <a:off x="41314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и количество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неизвестными становятся цена одного предмета и число купленных вещей. Тогда первое уравнение описывает общую стоимость, а второе связывает покупки по количеству или разнице.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05992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сюжеты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условиях часто встречаются тетради, ручки, билеты, игрушки и другие привычные покупки. Это помогает сосредоточиться не на сюжете, а на точной записи отношений.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98835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покупок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общая сумма, ее удобно разложить по цене и количеству. Так задача превращается в два коротких уравнения, где каждая величина имеет ясный смысл.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99167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здравым смыслом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важно убедиться, что цена не отрицательная, а количество целое, если речь идет о предметах. Такая проверка сразу показывает, подходит ли ответ к реальной ситуации.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движение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Выяснить данные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что известно: путь, время, направление движения или расстояние между объектами. Затем выбирают неизвестные, чаще всего две скорости либо скорость и время.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формулу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участника движения записывают связь s = vt. Если движение сложное, формулу применяют отдельно к каждому участку пути или каждому движущемуся объекту.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Составить два условия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уравнение показывает общий путь или встречу, второе — дополнительную связь по времени или расстоянию. Без второго условия нельзя получить единственный ответ.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результат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проверяют, совпадают ли полученные скорости и времена с описанием задачи. Особенно важно следить за единицами: километры, часы и минуты нельзя смешивать без перевода.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Сейчас, пять лет назад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двое людей отличаются по возрасту на четыре года, эта разница останется такой же и через десять лет, и пять лет назад. Поэтому одну величину удобно записать через другую с постоянным сдвигом во времени.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несколько лет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задачах часто сравнивают возраст сегодня и в будущем. Например, через три года каждый станет старше на три года, а разница между ними не изменится, что и помогает составить второе уравнение.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возраст во времени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ищите слова, которые прямо называют величины, а затем связывайте их с формулой или типом сравнения.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быстро подсказывают сюжет задачи и помогают выбрать верные неизвестные для системы.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тип задачи по ключевым словам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типовым формулировкам задач 7 класса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119887"/>
            <a:ext cx="4921004" cy="20624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составлении и решении системы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появляются на этапе перевода текста в уравнения и при вычислениях.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ошибка допущена в записи системы, дальнейшие вычисления не исправят несоответствие условию.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ошибок при решении текстовых задач системами уравнений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 анализ ответа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решения после нахождения корней системы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705" y="1716712"/>
            <a:ext cx="398213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1811" y="1728529"/>
            <a:ext cx="485400" cy="431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3327084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73848" y="3327084"/>
            <a:ext cx="341325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помогают распределять дела по времени и оценивать, сколько ресурсов потребуется для выполнения плана. Это полезно, когда нужно учесть сразу несколько условий.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Подсчет товаров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покупках и подсчете предметов удобно одновременно учитывать цену, количество и общую сумму. Такой подход встречается не только в задачах, но и в обычных расчетах.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времени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сравнить, кто сколько времени тратит на разные действия, система уравнений позволяет точно описать ситуацию. Она учит замечать связи между величинами.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алгебре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развивает аккуратность записи, умение выделять главное и проверять ответ. Именно такие навыки нужны для более сложных тем в старших классах.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способ полезен не только в учебнике
</a:t>
            </a:r>
            <a:endParaRPr lang="en-US" sz="260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Текстовая задача становится решаемой, когда ее переводят в систему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точно выбрать неизвестные, составить два уравнения и аккуратно проверить ответ, любая текстовая задача становится понятной и решаемой.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2026-05-30T00:27:50Z</dcterms:created>
  <dcterms:modified xsi:type="dcterms:W3CDTF">2026-05-30T00:27:50Z</dcterms:modified>
</cp:coreProperties>
</file>