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значение и строение опорно-двигательного аппарата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— основа формы, поддержки и движения человеческого тела.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нам ходить, заниматься спортом и защищает внутренние органы. Здоровье костей влияет на общее состояние человека и обеспечивает стабильность тела в любом возрасте.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опорно-двигательный аппарат важен?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состоит из костей, которые обеспечивают поддержку и форму тела, а также защиту жизненно важных органов.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каркас тела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укрепляют суставы, а сухожилия соединяют мышцы с костями, передавая силу для движения.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Связки, сухожилия и мышцы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кости и позволяют выполнять различные движения, включая сгибание и разгибание конечностей.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 их роль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опорно-двигательной системы
</a:t>
            </a:r>
            <a:endParaRPr lang="en-US" sz="25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взрослого человека состоит примерно из 206 костей, которые служат опорой для мышц и защищают важные органы.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именуют взрослый человеческий скелет, поддерживающий тело и защищающий органы.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справочник, 2023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бывают длинными, короткими, плоскими и смешанными. Каждая форма связана с определённой ролью в организме и обеспечивает мобильность или защиту.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костей по форме и функции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костей заданы их функциями — от движения до защиты жизненно важных органов и поддержки мышц.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костей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костей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формируют прочный каркас тела, придавая ему форму и обеспечивая устойчивость при движениях.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прикрепления мышц позволяет превращать мышечное сокращение в движение частей тела и конечностей.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барьером для защиты мозга, сердца и лёгких от повреждений и ударов.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костей происходит кроветворение, а также хранится кальций и другие минеральные вещества.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руках и ногах сосредоточено более половины всех костей, что обеспечивает высокую подвижность.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костей в конечностях связано с необходимостью точных и сложных движений.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анатомии, 2022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костей по участкам тела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92517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кость состоит из диафиза — тела, двух эпифизов — концов и метафизов — зон роста.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4892517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длинной кости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4892517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костномозговая полость с костным мозгом, а наружные слои представлены компактным и губчатым веществом.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2517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особенности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длинной кости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слои кости и их функции в обеспечении прочности и жизнедеятельности ткани.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кости играет важную роль: от опоры до образования клеток крови.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«Биология» 7 класс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кости: состав и функции слоёв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поддерживают здоровье кости, контролируя обмен веществ и сохраняют её структуру.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 разрушают старую ткань, обеспечивая обновление и адаптацию к нагрузкам.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Остеобласты создают новую костную ткань, способствуя росту и восстановлению после повреждений.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костной ткани и их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 образует прочную, плотную оболочку кости, обеспечивая высокую устойчивость к внешним механическим нагрузкам и изгибу, что обеспечивает надёжную защиту внутренних структур.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вещество имеет пористую структуру с множеством полостей, благодаря чему снижается общий вес кости и создаются условия для обмена веществ и кроветворения внутри костного мозга.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Губчатое и компактное вещество костей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соединяют отдельные кости, обеспечивая необходимые подвижность и гибкость для различных движений тела, таких как сгибание, разгибание и вращение.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Шаровидные суставы, например плечевой, обеспечивают движение во многих плоскостях, что даёт большую свободу моторики конечностей.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Цилиндрические суставы, такие как локтевой, обеспечивают движение вокруг одной оси, позволяя сгибать и разгибать руку.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суставы расположены между костями запястья, обеспечивая скользящие движения и адаптацию ладони к разным формам предметов.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суставов в движении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07577"/>
            <a:ext cx="4356600" cy="1608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анатомии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характеристики трёх видов суставов по степени подвижности и их примеры в организме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суставов определяется их структурой и напрямую влияет на функциональные возможности конечностей.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подвижности суставов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7005" y="1710453"/>
            <a:ext cx="351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связок и сухожилий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состоят из плотной соединительной ткани и соединяют кости внутри суставов, ограничивая чрезмерные движения и укрепляя структуру сустава.
</a:t>
            </a:r>
            <a:endParaRPr lang="en-US" sz="1127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позволяют мышцам эффективно воздействовать на кости, обеспечивая слаженную работу опорно-двигательного аппарата.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движения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способствуют сохранению правильного положения суставных поверхностей во время движения, предотвращая повреждения и вывихи.
</a:t>
            </a:r>
            <a:endParaRPr lang="en-US" sz="1159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суставов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Сухожилия соединяют мышцы с костями, передавая силу мышечных сокращений для перемещения различных частей тела.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силы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координированного взаимодействия костей, суставов и мышц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движения опорно-двигательной системы
</a:t>
            </a:r>
            <a:endParaRPr lang="en-US" sz="26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является ключевым элементом для прочности костей, участвует в их минерализации и поддержании структуры. Без достаточного кальция кости становятся ломкими и подвержены повреждениям.
</a:t>
            </a:r>
            <a:endParaRPr lang="en-US" sz="1087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в формировании костной ткани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эффективному усвоению кальция из пищи в кишечнике. Его нехватка ведёт к проблемам с костями, например, развитию рахита и ухудшению их плотности.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его значение для усвоения кальция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кальция и витамина D для костей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Частыми травмами у подростков становятся переломы трубчатых костей, растяжения связок и вывихи, обычно возникающие во время активных физических игр или спортивных тренировок.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признаки остеохондроза появляются чаще при малоподвижности и могут проявляться болью и ограничением подвижности в спине.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искривление позвоночника — широко распространён из-за неправильной осанки и длительного сидячего образа жизни, особенно при недостатке физической активности.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заболевания и травмы опорно-двигательной системы у подростков
</a:t>
            </a:r>
            <a:endParaRPr lang="en-US" sz="226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занятия способствуют укреплению костей и мышц, а также формируют правильную осанку, что снижает риск травм и заболеваний.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кальция и витамина D, а также соблюдение правил безопасности в спорте способствуют здоровью костей и суставов.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опорно-двигательной системы
</a:t>
            </a:r>
            <a:endParaRPr lang="en-US" sz="231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около 270 костей, многие из которых со временем срастаются, образуя взрослый скелет из 206 костей.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Стремечко в среднем ухе имеет длину около 3 мм и массу лишь 2,5 мг, обеспечивая передачу звуковых колебаний.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достигает 45–50 см у взрослого человека и является основным опорным элементом нижней конечности.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человеческих костях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опорно-двигательного аппарата для здоровья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Опорно-двигательный аппарат обеспечивает движение и защиту органов, поддерживает осанку и силу. Понимание его строения помогает беречь здоровье и предотвращать травмы с раннего возраста.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2026-05-09T02:34:13Z</dcterms:created>
  <dcterms:modified xsi:type="dcterms:W3CDTF">2026-05-09T02:34:13Z</dcterms:modified>
</cp:coreProperties>
</file>