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специальные вопросы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вопросов: просто проверить факт или уточнить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вопросы на английском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встречаются в учебнике, диалогах и заданиях чаще, чем кажется. Эта тема помогает говорить о людях, предметах, времени и причинах, а также привыкать к английскому порядку слов.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вопрос: основная схема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 строится по модели: вспомогательный глагол, подлежащее, затем смысловой глагол. Такой порядок отличает вопрос от утверждения и помогает быстро проверить, верно ли сказанное.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речи часто встречаются короткие формы: Do you like English? Is she ready? Did they play football? Они показывают, как схема работает в разных временах.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общий вопрос обычно отвечают yes/no: Yes, I do. No, I don’t. Yes, she is. No, they didn’t. Такой ответ подтверждает или опровергает факт без лишних слов.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глаголы в общих вопросах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какой вспомогательный глагол используется в разных временах и как это влияет на форму вопроса.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глагол сразу показывает время вопроса и помогает построить правильный порядок слов.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грамматике английского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в школьном диалоге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прямо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у доски или в коридоре общий вопрос нужен для быстрой проверки факта. Are you tired? Did you do your homework? Can you help me?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школьная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звучат естественно в парной работе и коротких диалогах. Они помогают быстро узнать, готов ли ученик, понял ли он задание и может ли продолжать.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ситуацией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диалог делает грамматику понятной: вопрос возникает из реальной нужды, а не ради правила. Поэтому ученикам легче запоминать форму и интонацию.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ученик слышит и использует такие реплики, тем увереннее он отвечает в классе. Это важный шаг к свободной устной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общий вопрос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преобразования утверждения в вопрос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711" y="3539468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вопрос: основная схема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 слово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 начинается с what, where, when, why, who или how. Именно это слово сразу показывает, какую информацию нужно получить из ответа.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Строгий порядок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вопросительного слова в английском сохраняется чёткая схема: вспомогательный глагол, подлежащее, смысловой глагол. Такой порядок помогает сделать вопрос грамматически правильным.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информация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задают, когда одного yes или no недостаточно. Нужны место, время, причина, лицо или способ действия, поэтому ответ становится более конкретным.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смыслу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special question обычно отвечают словом, фразой или коротким предложением. Именно поэтому такие вопросы особенно полезны в диалогах и при обсуждении деталей.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211938"/>
            <a:ext cx="4788300" cy="26687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слова и их 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английского языка для 6 класса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запомнить, какое слово используется для каждого типа информации.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вопросительного слова своя задача: оно направляет вопрос на нужный тип информации.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 специальные вопросы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спрашивают о месте, времени и причине, потому что именно эти детали помогают понять ситуацию точнее.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вопросы чаще всего направлены на самые востребованные сведения: где, когда и почему.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слова важно различать: одно задаёт общий выбор, другое — выбор из вариантов, третье — вопрос о принадлежности.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 вызывают путаницу, потому что используются для разных видов уточнения.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«General and special questions»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68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Специальный вопрос начинается с вопросительного слова: where, what, why, how. Оно сразу показывает, какую информацию нужно узнать, и задаёт направление всему предложению.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вопросительное слово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1772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вопросительного слова в английском идёт вспомогательный глагол, затем подлежащее и смысловой глагол. Такой порядок нельзя менять, иначе вопрос звучит неправильно.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вспомогательный глагол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998575" y="1907500"/>
            <a:ext cx="26688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question word → auxiliary verb → subject → main verb помогает быстро строить вопросы: Where does she study? What did they watch yesterday? Why is he laughing?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запоминания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специальных вопросах
</a:t>
            </a:r>
            <a:endParaRPr lang="en-US" sz="2500" dirty="0"/>
          </a:p>
        </p:txBody>
      </p:sp>
      <p:sp>
        <p:nvSpPr>
          <p:cNvPr id="16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материалам презентации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общих и специальных вопросов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вопросов строятся по правилам английского порядка слов, но выполняют разную коммуникативную задачу и по-разному запускают ответ собеседника.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общий вопрос проверяет факт, а специальный помогает уточнить деталь. Выбор зависит от того, нужна ли проверка или конкретная информация.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67025"/>
            <a:ext cx="3316200" cy="20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в общих вопросах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короткий ответ обычно включает yes или no, подлежащее и вспомогательный глагол. Такая форма звучит естественно и позволяет отвечать быстро, не повторяя весь вопрос.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вопросом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нужно использовать тот же вспомогательный глагол, который был в вопросе: do, is, did, can. Именно он показывает время и грамматическую форму ответа.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Yes, I do. No, she isn’t. Yes, they did. No, he can’t часто слышны на уроке, дома и в коротких диалогах, потому что они удобны и понятны.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не только проверять факт, но и поддерживать разговор. Для шестиклассника это важный шаг к уверенной устной речи на английском языке.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предложения в вопрос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утвердительное предложение становится общим вопросом в нескольких временах.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277700" y="1530808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порядка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ставить подлежащее перед вспомогательным глаголом по русскому образцу. В английском так нельзя: правильно Where are you? , а не Where you are?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77700" y="254795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вспомогательного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забывают do, does, did или другой вспомогательный глагол. Тогда вопрос теряет грамматическую основу и звучит неестественно для английского языка.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277700" y="3565102"/>
            <a:ext cx="70161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did и does смысловой глагол должен стоять в начальной форме. Поэтому правильно What did he do? и Does she like English? , а не went или likes.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вопросов по временам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типовые модели общих и специальных вопросов в четырёх временах.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меняется вместе со временем: меняется вспомогательный глагол, а вопросительное слово добавляет нужную конкретику.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«General and special questions»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и в паре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вопросы помогают быстро проверить понимание задания и договориться о работе в паре. Один ученик спрашивает Did you understand the task? , другой уточняет Where is our group working?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звонком ученики часто спрашивают What time does the lesson end? или What should we do next? Такие вопросы помогают организовать работу и не терять время на уроке.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и на плакате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проекта специальные вопросы помогают выбрать лучший вариант и распределить роли. Фраза Which poster do you choose? звучит естественно, когда класс обсуждает оформление и ищет общее решение.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 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частотность по учебным примерам темы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вопросительные слова встречаются чаще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одни слова появляются чаще, потому что они нужны для базовых школьных ситуаций: предмет, место и время встречаются почти на каждом уроке.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what, where и when: они чаще всего помогают уточнять предмет, место и время. Остальные слова важны, но используются реже.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00" y="1162513"/>
            <a:ext cx="323400" cy="323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1375" y="1162513"/>
            <a:ext cx="24255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200" y="1162513"/>
            <a:ext cx="323400" cy="323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563450" y="1190053"/>
            <a:ext cx="335400" cy="26832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303700" y="1162513"/>
            <a:ext cx="323400" cy="323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285550" y="387100"/>
            <a:ext cx="8564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теме
</a:t>
            </a:r>
            <a:endParaRPr lang="en-US" sz="2500" dirty="0"/>
          </a:p>
        </p:txBody>
      </p:sp>
      <p:sp>
        <p:nvSpPr>
          <p:cNvPr id="20" name="Text 2"/>
          <p:cNvSpPr txBox="1"/>
          <p:nvPr/>
        </p:nvSpPr>
        <p:spPr>
          <a:xfrm>
            <a:off x="285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Are you ready? — это общий вопрос. Он требует короткого ответа yes/no и помогает быстро узнать, готов ли собеседник продолжать разговор или выполнять задание.
</a:t>
            </a:r>
            <a:endParaRPr lang="en-US" sz="1100" dirty="0"/>
          </a:p>
        </p:txBody>
      </p:sp>
      <p:sp>
        <p:nvSpPr>
          <p:cNvPr id="21" name="Text 3"/>
          <p:cNvSpPr txBox="1"/>
          <p:nvPr/>
        </p:nvSpPr>
        <p:spPr>
          <a:xfrm>
            <a:off x="285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факта
</a:t>
            </a:r>
            <a:endParaRPr lang="en-US" sz="1300" dirty="0"/>
          </a:p>
        </p:txBody>
      </p:sp>
      <p:sp>
        <p:nvSpPr>
          <p:cNvPr id="22" name="Text 4"/>
          <p:cNvSpPr txBox="1"/>
          <p:nvPr/>
        </p:nvSpPr>
        <p:spPr>
          <a:xfrm>
            <a:off x="20198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do you usually do homework? — специальный вопрос. Он уточняет место и требует конкретного ответа, например at home или in the library.
</a:t>
            </a:r>
            <a:endParaRPr lang="en-US" sz="1100" dirty="0"/>
          </a:p>
        </p:txBody>
      </p:sp>
      <p:sp>
        <p:nvSpPr>
          <p:cNvPr id="23" name="Text 5"/>
          <p:cNvSpPr txBox="1"/>
          <p:nvPr/>
        </p:nvSpPr>
        <p:spPr>
          <a:xfrm>
            <a:off x="20198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
</a:t>
            </a:r>
            <a:endParaRPr lang="en-US" sz="1300" dirty="0"/>
          </a:p>
        </p:txBody>
      </p:sp>
      <p:sp>
        <p:nvSpPr>
          <p:cNvPr id="24" name="Text 6"/>
          <p:cNvSpPr txBox="1"/>
          <p:nvPr/>
        </p:nvSpPr>
        <p:spPr>
          <a:xfrm>
            <a:off x="37540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time is it? и When will the lesson start? помогают узнать точное время. Такие вопросы особенно полезны в школьном расписании и повседневной речи.
</a:t>
            </a:r>
            <a:endParaRPr lang="en-US" sz="1100" dirty="0"/>
          </a:p>
        </p:txBody>
      </p:sp>
      <p:sp>
        <p:nvSpPr>
          <p:cNvPr id="25" name="Text 7"/>
          <p:cNvSpPr txBox="1"/>
          <p:nvPr/>
        </p:nvSpPr>
        <p:spPr>
          <a:xfrm>
            <a:off x="37540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момент
</a:t>
            </a:r>
            <a:endParaRPr lang="en-US" sz="1300" dirty="0"/>
          </a:p>
        </p:txBody>
      </p:sp>
      <p:sp>
        <p:nvSpPr>
          <p:cNvPr id="26" name="Text 8"/>
          <p:cNvSpPr txBox="1"/>
          <p:nvPr/>
        </p:nvSpPr>
        <p:spPr>
          <a:xfrm>
            <a:off x="548830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is your partner? спрашивает о человеке, а Did Tom finish his project? проверяет факт. Эти вопросы часто встречаются в парной работе и проектах.
</a:t>
            </a:r>
            <a:endParaRPr lang="en-US" sz="1100" dirty="0"/>
          </a:p>
        </p:txBody>
      </p:sp>
      <p:sp>
        <p:nvSpPr>
          <p:cNvPr id="27" name="Text 9"/>
          <p:cNvSpPr txBox="1"/>
          <p:nvPr/>
        </p:nvSpPr>
        <p:spPr>
          <a:xfrm>
            <a:off x="548830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 роли
</a:t>
            </a:r>
            <a:endParaRPr lang="en-US" sz="1300" dirty="0"/>
          </a:p>
        </p:txBody>
      </p:sp>
      <p:sp>
        <p:nvSpPr>
          <p:cNvPr id="28" name="Text 10"/>
          <p:cNvSpPr txBox="1"/>
          <p:nvPr/>
        </p:nvSpPr>
        <p:spPr>
          <a:xfrm>
            <a:off x="7222550" y="2496200"/>
            <a:ext cx="1627200" cy="17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are they smiling? показывает, что нужно узнать причину или объяснение. Такой вопрос помогает перейти от простого факта к более точной информации.
</a:t>
            </a:r>
            <a:endParaRPr lang="en-US" sz="1100" dirty="0"/>
          </a:p>
        </p:txBody>
      </p:sp>
      <p:sp>
        <p:nvSpPr>
          <p:cNvPr id="29" name="Text 11"/>
          <p:cNvSpPr txBox="1"/>
          <p:nvPr/>
        </p:nvSpPr>
        <p:spPr>
          <a:xfrm>
            <a:off x="7222550" y="1693025"/>
            <a:ext cx="1635900" cy="57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состояние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вопросы помогают проверить факт и получить ответ yes/no, а специальные — узнать точную информацию. Если помнить порядок слов и вспомогательный глагол, английский вопрос строится уверенно и правильно.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2026-05-31T03:50:54Z</dcterms:created>
  <dcterms:modified xsi:type="dcterms:W3CDTF">2026-05-31T03:50:54Z</dcterms:modified>
</cp:coreProperties>
</file>