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после приставок: что нужно знать в 5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где пишется ъ и как не путать его с 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правило о твёрдом знаке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орфографическое правило помогает писать слова без ошибок и правильно читать их вслух. Твёрдый знак не обозначает звук, но подсказывает, где после приставки сохраняется [й].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твёрдый знак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 ставится после приставки, если она заканчивается на согласную, а следующая часть слова начинается с е, ё, ю или я. Тогда знак разделяет части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видно в словах подъём, объезд, съесть, разъяснить и предъюбилейный. В них твёрдый знак помогает правильно передать строение слова при письме и чтении.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относится к приставкам под-, об-, от-, раз-, без-, с-, пред- и другим приставкам на согласную. Главное — сначала определить приставку и первую букву корня.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буквы в сочетании с ъ читаются как два звука и помогают отделить приставку от корня.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буквы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твёрдого знака возможны только е, ё, ю и я.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ъ сохраняет границу между частями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подъезд твёрдый знак показывает границу между приставкой под- и корнем. Такое же устройство видно в словах объём и разъезд. Знак не читается, но помогает сразу понять строение слова и правильно его написать.
</a:t>
            </a:r>
            <a:endParaRPr lang="en-US" sz="86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разделительный знак не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переезд и приём твёрдого знака нет, потому что приставка заканчивается на гласную. В слове съел ъ тоже не пишется в похожем значении, так как здесь другое строение слова и иная орфографическая модель.
</a:t>
            </a:r>
            <a:endParaRPr lang="en-US" sz="90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твёрдым знаком и без него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нужен ли ъ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написание в словах с приставками.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30" y="170430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149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681" y="1691475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13419" y="1691475"/>
            <a:ext cx="208425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после которых часто пишется ъ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под-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подъезд и подъём твёрдый знак нужен, потому что приставка заканчивается на согласную, а дальше стоит буква е или ё.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об- и от-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объезде и отъезде ъ помогает разделить приставку и корень. Это особенно заметно, когда слово читается медленно и по составу.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раз-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раз- часто требует твёрдого знака: разъезд, разъяснить, разъярённый. Здесь важно увидеть, что дальше идёт е, я или ё.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без- и пред-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безъядерный и предъюбилейный знак ъ тоже сохраняется. Он появляется по тому же правилу: приставка на согласную и нужная буква после неё.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с-, сверх-, меж-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съесть, сверхъестественный и межъярусный твёрдый знак показывает границу частей слова и помогает правильно произнести сочетание звуков.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написания твёрдого знака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слова, где ъ нужен, и слова, где он не пишется.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приставка оканчивается на согласную и дальше идут е, ё, ю, я, пишется ъ.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орфографического правила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Ъ не пишется после приставок, которые заканчиваются на гласную: в словах переезд, доехать, заехать и поют разделительный знак не требуется.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не нужен, если после приставки стоит не е, ё, ю, я, а другая буква: розыгрыш, безымянный, сверхинтересный. В этих словах правило не срабатывает.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смотреть не только на звучание слова, но и на его состав. Тогда сразу видно, нужна ли разделительная буква.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приставки нет сочетания с е, ё, ю, я, твёрдый знак не ставят. Это главный признак, который легко проверить по написанию.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твёрдый знак не нужен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твёрдый знак отличается от мягкого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разделяет приставку и корень перед е, ё, ю, я. Он не обозначает мягкость и не смягчает согласный звук.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ь выполняет другие задачи: показывает мягкость согласного или разделяет звуки в словах вроде вьюга, семья, льют. Его роль в слове совсем иная.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ъ и ь нельзя менять местами. Чтобы выбрать нужный знак, нужно определить состав слова и понять, какую функцию выполняет буква.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слова с ъ в школьной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ъ чаще всего встречаются в учебных текстах, где нужно точно передавать состав слова и правильно читать приставку.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знакомых примеров дают слова с под-, об- и с-, поэтому правило удобно закреплять на обычной школьной лексике.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примеров составлен по школьной лексике русского языка; данные условные, для учебной визуализации.
</a:t>
            </a:r>
            <a:endParaRPr lang="en-US" sz="9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736" y="2192833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написании ъ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забывают поставить ъ в словах подъём, объём, съезд и разъезд, когда ориентируются только на звучание и не проверяют состав слова.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твёрдый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ъ ошибочно появляется в словах переезд, приём и доехать. В них приставка не требует разделительного знака, потому что условия правила не совпадают.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 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и мягкий знаки похожи по написанию, поэтому их легко перепутать в словах съёмка и вьюга. Но у каждого знака своя задача.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 слуху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пишут только на слух, ребёнок может не заметить приставку или границу между частями слова. Тогда ошибки возникают чаще всего.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Найди приставку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 приставку в слове и определи, заканчивается ли она на согласную. Это помогает понять, есть ли вообще основание для написания ъ.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Проверь начало корня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приставки стоят е, ё, ю или я, в большинстве случаев нужен твёрдый знак. Так удобнее заметить границу между частями слова.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Закрепи на рядах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Повторяй цепочки с одной приставкой: подъезд, подъём, объезд; съесть, съёмка, съезд; разъяснить, разъезд, разъярённый. Схема быстро запоминается.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необычным написанием ъ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заимствованных словах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встречается не только в привычных русских словах. В заимствованных словах он помогает показать границу между частями слова: инъекция, адъютант, конъюнктура.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сложных по строению словах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вроде трансъевропейский ъ стоит на стыке частей слова и помогает правильно прочитать сочетание. Здесь особенно важно видеть внутреннее строение слова, а не только его звучание.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знака в слове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нужен ли твёрдый знак после приставки.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ъ влияет на чтение слова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не произносится, но показывает, что после приставки начинается новый звуковой переход. Поэтому в слове подъём слышится отчётливое [й] перед гласной.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помогает не сливать приставку с корнем. В словах разъезд и объём он подсказывает, где начинается следующая часть слова, и чтение становится яснее.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ъ написание может сбить с толку и нарушить привычный облик слова. Особенно это заметно в школьных текстах, где важно быстро и точно читать.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знака зависит от приставки и первой буквы корня.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не только на звучание слова, но и на его состав: именно он определяет, писать ъ или нет.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подобраны по школьному правилу орфографии русского языка.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которые чаще всего требуют ъ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приставки повторяются в разных словах, поэтому правило удобно учить по группам примеров, а не по отдельным словам.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приставки под- и об-, но орфографическое правило действует и в других группах, если есть нужное сочетание букв.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 орфографическому правилу; значения условные, для наглядной диаграммы.
</a:t>
            </a:r>
            <a:endParaRPr lang="en-US" sz="10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8232" y="1691000"/>
            <a:ext cx="17865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знание правила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диктанте важно быстро распознавать, где после приставки нужен твёрдый знак. Это помогает избежать досадных ошибок в знакомых словах.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учебников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учебных текстов правило помогает правильно разделять приставку и корень. Так слово становится понятнее и легче запоминается.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по орфографии часто встречаются слова подъезд, объём, съезд и объявление. Знание правила экономит время при проверке.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встречается в повседневных словах, которые ученики слышат и пишут каждый день. Поэтому правило полезно не только на уроке, но и в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знак: главное правило запомнить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ъ пишется после приставки на согласную перед е, ё, ю, я. Если помнить состав слова и не путать его с ь, выбор становится простым и надёжным.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2026-05-22T22:57:02Z</dcterms:created>
  <dcterms:modified xsi:type="dcterms:W3CDTF">2026-05-22T22:57:02Z</dcterms:modified>
</cp:coreProperties>
</file>