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Life: жизнь школы и английские слова для её 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на английском: уроки, друзья, правила и каждый день в классе.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школьный день становится насыщеннее: уроки идут по расписанию, растёт ответственность, а английские слова помогают говорить о школе, предметах, правилах и повседневных делах.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шестиклассника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094456"/>
            <a:ext cx="1365661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и 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рано: ученик собирается, завтракает и идёт в школу, чтобы успеть на первый урок.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1919435" y="2094456"/>
            <a:ext cx="1365661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дня проходят 5–7 уроков по разным предметам: English, Maths, Science, History, PE и Art.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452628" y="2094456"/>
            <a:ext cx="1365661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и обед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переменах можно отдохнуть, пообщаться и пообедать. В английском это lunch break и short break.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4909" y="2094456"/>
            <a:ext cx="1365661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многие идут домой, на кружок или в спортивную секцию, а затем садятся делать homework.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041334" y="2094456"/>
            <a:ext cx="1365661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ученик повторяет материал, готовит вещи на завтра и старается лечь спать вовремя.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typical school day: основные этапы дня ученика
</a:t>
            </a:r>
            <a:endParaRPr lang="en-US" sz="2000" dirty="0"/>
          </a:p>
        </p:txBody>
      </p:sp>
      <p:sp>
        <p:nvSpPr>
          <p:cNvPr id="15" name="Text 6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034910"/>
            <a:ext cx="3848986" cy="214524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распорядок: что входит в день ученика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школьного дня помогают распределить силы между учёбой и отдыхом.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расписание помогает успевать учиться, отдыхать и не перегружаться в течение недели.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школьный режим дня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Classroom: класс как место учёбы и общения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за партами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всё готово к работе: парты стоят рядами, на доске уже записана тема, а учебники лежат открытыми. Учитель объясняет задание, и ученики внимательно слушают, чтобы не пропустить важные слова и правила.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в 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язык оживает, когда дети работают в парах и небольших группах. Один читает задание, другой ищет ответ, а третий проверяет слова. В таком классе легко показать и учебу, и общение.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уходит время школьника в течение недели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 быстро заполняется неделя даже у обычного шестиклассника.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занимают сон и учёба; свободные часы важно использовать осознанно, а не терять их без плана.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времени учебного дня шестиклассника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944" y="1629466"/>
            <a:ext cx="328860" cy="26308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12428" y="1602394"/>
            <a:ext cx="237924" cy="31723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44424" y="1602394"/>
            <a:ext cx="277578" cy="317232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subjects: школьные предметы и их значение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 и Geography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знакомит с прошлым, а Geography — со странами, картами и природой. Вместе они развивают интерес к миру и умение видеть его шире.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 и Art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Физкультура укрепляет здоровье, а уроки искусства развивают воображение и чувство формы. Эти предметы помогают учиться не только умом, но и через движение, творчество и работу руками.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учит читать, говорить, писать и понимать простые тексты. Он помогает общаться и расширяет словарный запас, который нужен не только на уроке, но и в повседневной жизни.
</a:t>
            </a:r>
            <a:endParaRPr lang="en-US" sz="1090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Maths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развивает внимание, точность и логическое мышление. На её уроках ученики учатся находить закономерности, решать задачи и проверять свои ответы шаг за шагом.
</a:t>
            </a:r>
            <a:endParaRPr lang="en-US" sz="1258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 помогает наблюдать, сравнивать и делать выводы. Этот предмет учит замечать связи между явлениями и понимать, как устроен мир вокруг.
</a:t>
            </a:r>
            <a:endParaRPr lang="en-US" sz="12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подготовки к контрольной работе по английскому языку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prepare for a test: путь подготовки к контрольной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 time: перемены, общение и школьные правила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358774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 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35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нужна, чтобы встать из-за парты, размяться и немного переключиться. После нескольких уроков короткий отдых помогает снова сосредоточиться и лучше воспринимать новый материал.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102077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 одноклассниками
</a:t>
            </a:r>
            <a:pPr algn="l" indent="0" marL="0">
              <a:lnSpc>
                <a:spcPct val="100000"/>
              </a:lnSpc>
              <a:buNone/>
            </a:pPr>
            <a:r>
              <a:rPr lang="en-US" sz="31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ученики разговаривают, делятся новостями и договариваются о совместных делах. Такие минуты помогают чувствовать себя частью класса и поддерживать доброжелательную атмосферу.
</a:t>
            </a:r>
            <a:endParaRPr lang="en-US" sz="1032" dirty="0"/>
          </a:p>
        </p:txBody>
      </p:sp>
      <p:sp>
        <p:nvSpPr>
          <p:cNvPr id="15" name="Text 4"/>
          <p:cNvSpPr txBox="1"/>
          <p:nvPr/>
        </p:nvSpPr>
        <p:spPr>
          <a:xfrm>
            <a:off x="3845380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кабинетами
</a:t>
            </a:r>
            <a:pPr algn="l" indent="0" marL="0">
              <a:lnSpc>
                <a:spcPct val="100000"/>
              </a:lnSpc>
              <a:buNone/>
            </a:pPr>
            <a:r>
              <a:rPr lang="en-US" sz="3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несколько минут нужно успеть перейти в другой кабинет, достать нужные тетради и подготовиться к следующему уроку. Здесь важны порядок, внимательность и умение не терять время.
</a:t>
            </a:r>
            <a:endParaRPr lang="en-US" sz="1126" dirty="0"/>
          </a:p>
        </p:txBody>
      </p:sp>
      <p:sp>
        <p:nvSpPr>
          <p:cNvPr id="16" name="Text 5"/>
          <p:cNvSpPr txBox="1"/>
          <p:nvPr/>
        </p:nvSpPr>
        <p:spPr>
          <a:xfrm>
            <a:off x="5588684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коридоре
</a:t>
            </a:r>
            <a:pPr algn="l" indent="0" marL="0">
              <a:lnSpc>
                <a:spcPct val="100000"/>
              </a:lnSpc>
              <a:buNone/>
            </a:pPr>
            <a:r>
              <a:rPr lang="en-US" sz="32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коридоре важно соблюдать manners: говорить вежливо, не толкаться и уважать личное пространство других. Спокойное поведение делает школьный день безопаснее и приятнее для всех.
</a:t>
            </a:r>
            <a:endParaRPr lang="en-US" sz="1060" dirty="0"/>
          </a:p>
        </p:txBody>
      </p:sp>
      <p:sp>
        <p:nvSpPr>
          <p:cNvPr id="17" name="Text 6"/>
          <p:cNvSpPr txBox="1"/>
          <p:nvPr/>
        </p:nvSpPr>
        <p:spPr>
          <a:xfrm>
            <a:off x="7331986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Столовая и очередь
</a:t>
            </a:r>
            <a:pPr algn="l" indent="0" marL="0">
              <a:lnSpc>
                <a:spcPct val="100000"/>
              </a:lnSpc>
              <a:buNone/>
            </a:pPr>
            <a:r>
              <a:rPr lang="en-US" sz="3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lunch break многие идут в столовую, поэтому нужно спокойно стоять в queue и соблюдать правила. Вежливость и аккуратность помогают избежать шума и лишней суеты.
</a:t>
            </a:r>
            <a:endParaRPr lang="en-US" sz="112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Friends at school: дружба и поддержка одноклассников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друг помогает понять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4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один ученик не сразу понял упражнение, и сосед по парте спокойно объяснил его своими словами. Вместе они нашли нужные ответы, а потом сверили написанные слова. Такая помощь делает учёбу увереннее и спокойнее.
</a:t>
            </a:r>
            <a:endParaRPr lang="en-US" sz="1293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Проект, который делается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4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несколько одноклассников готовят небольшой проект и распределяют роли: кто читает текст, кто рисует, а кто ищет слова в словаре. Они слушают друг друга, советуются и чувствуют, что результат зависит от всей команды.
</a:t>
            </a:r>
            <a:endParaRPr lang="en-US" sz="132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Conflicts at school: причины и способы решения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Извиниться и исправить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ошибка действительно была, apology помогает быстро снять напряжение. Искреннее извинение, соблюдение rules и готовность договориться часто приводят к solution без дальнейшего спора.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Обратиться за help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ученики не могут решить problem сами, лучше попросить помощи у учителя или классного руководителя. В школе важно сохранять respect, чтобы конфликт не мешал учёбе и общению.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причину
</a:t>
            </a:r>
            <a:pPr algn="l" indent="0" marL="0">
              <a:lnSpc>
                <a:spcPct val="100000"/>
              </a:lnSpc>
              <a:buNone/>
            </a:pPr>
            <a:r>
              <a:rPr lang="en-US" sz="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часто начинается с обидной шутки, спора из-за очереди, оценки или нарушения личных границ. Сначала важно спокойно понять, что именно произошло, без лишних эмоций и обвинений.
</a:t>
            </a:r>
            <a:endParaRPr lang="en-US" sz="1125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коротко и вежливо объяснить свою позицию: что не понравилось и почему. Такая речь помогает избежать ссоры и показывает уважение к другому человеку даже при несогласии.
</a:t>
            </a:r>
            <a:endParaRPr lang="en-US" sz="1207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Выслушать другую 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дать собеседнику закончить мысль, легче заметить недоразумение и найти общий смысл. Иногда спор возникает из-за неверно понятых слов, а не из-за настоящей вражды.
</a:t>
            </a:r>
            <a:endParaRPr lang="en-US" sz="12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Sleep, movement and learning: сон, движение и успехи в школе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 дня особенно важен в 6 классе: он помогает легче переключаться между уроками, домашними заданиями и отдыхом без лишнего переутомления.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учебе помогают сон и движение: они поддерживают внимание, память и настроение, а значит, улучшают качество работы на уроках.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факторов, без точных статистических данных; 2025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 activities: кружки и внеурочные занятия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помогают попробовать разные виды деятельности и развить полезные школьные навыки.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занятия развивают не только интересы, но и универсальные умения: сотрудничество, внимание, планирование и уверенность в себе.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внеурочные программы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03" y="3255759"/>
            <a:ext cx="289716" cy="3311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944" y="1614850"/>
            <a:ext cx="328860" cy="29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6960" y="1614850"/>
            <a:ext cx="328860" cy="292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8783" y="1614850"/>
            <a:ext cx="328860" cy="2923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tools in school: цифровые технологии на уроках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621582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Презентации и видео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материал нагляднее и помогают запомнить новые слова или правила. Визуальные примеры особенно полезны, когда тема сложная или требует сравнения.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621582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полезна только при соблюдении правил: нужно ограничивать время у экрана, не передавать личные данные и использовать устройства так, как разрешено школой.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дневник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помогает быстро узнать расписание, домашнее задание и оценки. Ученик видит изменения вовремя и может лучше планировать подготовку к урокам и контрольным.
</a:t>
            </a:r>
            <a:endParaRPr lang="en-US" sz="1262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Интерактивная доска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ней удобно показывать схемы, картинки и задания в большом формате. Такой способ делает объяснение понятнее и помогает классу быстрее включаться в работу.
</a:t>
            </a:r>
            <a:endParaRPr lang="en-US" sz="1262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платформы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платформах можно выполнять упражнения, повторять правила и сразу видеть результат. Это удобно для самостоятельной подготовки и проверки знаний после уроков.
</a:t>
            </a:r>
            <a:endParaRPr lang="en-US" sz="12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uniform and appearance: форма и аккуратный внешний вид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 лишних выборов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уже подготовлена с вечера, утро проходит спокойнее и быстрее. Ребёнок не тратит время на долгие раздумья, а сразу собирается в школу. Аккуратная одежда помогает чувствовать себя собранно и уверенно в течение дня.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на весь учебный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обувь и одежда по погоде особенно важны, когда впереди уроки, перемены и дорога домой. Если вещи не мешают двигаться и сидеть за партой, легче сосредоточиться на учёбе и общении с одноклассниками.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работы ученика над заданием и получения обратной связи от учителя.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assignment to mark: путь от задания до оценки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helps students learn better: что помогает учиться лучше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привычки, такие как короткие повторения слов и подготовка рабочего места, делают домашние задания быстрее и спокойнее.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сон и повторение: вместе с планом работы они помогают лучше запоминать материал и меньше отвлекаться.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привычек школьников; 2025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traditions and events: традиции и школьные праздники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886" y="3467970"/>
            <a:ext cx="1658353" cy="1141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сентября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год начинается с линейки, цветов и первых встреч с одноклассниками и учителями. Этот день задаёт настроение на весь год и помогает почувствовать себя частью школы.
</a:t>
            </a:r>
            <a:endParaRPr lang="en-US" sz="1233" dirty="0"/>
          </a:p>
        </p:txBody>
      </p:sp>
      <p:sp>
        <p:nvSpPr>
          <p:cNvPr id="11" name="Text 3"/>
          <p:cNvSpPr txBox="1"/>
          <p:nvPr/>
        </p:nvSpPr>
        <p:spPr>
          <a:xfrm>
            <a:off x="2537644" y="1654222"/>
            <a:ext cx="1709190" cy="1048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года проходят недели математики, языка, науки и других предметов. Ученики участвуют в конкурсах, викторинах и заданиях, где можно показать знания в интересной форме.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4579125" y="3467970"/>
            <a:ext cx="1658353" cy="1141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Новогодние концерты, украшенные кабинеты и творческие выступления создают праздничную атмосферу. В это время школьники часто читают стихи, поют и участвуют в общих номерах.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6884154" y="1654222"/>
            <a:ext cx="1709190" cy="1048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года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в конце года проходят соревнования, олимпиады и награждения. Такие события подводят итог школьной работе и помогают запомнить самые яркие успехи класса.
</a:t>
            </a:r>
            <a:endParaRPr lang="en-US" sz="12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Rights and responsibilities: права и обязанности ученика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обязанности помогают ученику чувствовать себя защищённым и соблюдать порядок в школе.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дают ученику поддержку, а обязанности помогают сохранять дисциплину, уважение и безопасную обстановку для всех.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устав и правила поведения учащихся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life: что даёт школьная жизнь ученику 6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учит не только предметам, но и ответственности, общению и самостоятельности. Каждый день даёт новые слова, навыки и опыт, которые помогают уверенно двигаться дальше.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2026-05-30T15:47:44Z</dcterms:created>
  <dcterms:modified xsi:type="dcterms:W3CDTF">2026-05-30T15:47:44Z</dcterms:modified>
</cp:coreProperties>
</file>