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делать?» как роман-спор и книга эпохи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Роман-спор о свободе личности и будущем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1860-х: время реформ и ожиданий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общество спорило о путях обновления. В литературе усилился интерес к социальным конфликтам, активному герою и идеям, которые меняют жизнь, а не только описывают 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был одним из главных представителей революционно-демократической критики и влиятельным публицистом 1860-х годов, определявшим круг острых общественных вопросов.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защищал просвещение, труд, солидарность и активную гражданскую позицию, считая, что личность формируется через разум, воспитание и практическую ответственность.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роман получил не только художественный, но и программный смысл: в нем литература становится способом говорить о справедливом устройстве 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Чернышевский: писатель, критик, общественный мыслитель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«Новые люди» как герои нового типа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Павловна и право на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Павловна воплощает внутреннюю независимость, стремление к образованию и отказ от навязанной судьбы. Ее путь показывает, что свобода начинается с личного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Лопухов, Кирсанов и Рахметов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Лопухов и Кирсанов представляют разумное, честное отношение к людям, а Рахметов доводит идею самоотдачи до предельной строгости. Вместе они образуют модель «нового человека».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восприятие романа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публикации и читательского восприятия романа «Что делать?»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не оставался неизменным культурным фактом: каждое поколение читало его по-своему, в зависимости от собственных исторических вопросов.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менялась эпоха, тем заметнее смещался акцент: от спора о политике к разговору о литературной классике.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Веры Павловны начинается как рассказ о семейной несвободе, но постепенно превращается в размышление о том, как человек может обрести достойную жизнь.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соединение личной жизни и общественной идеи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в романе не отделена от труда и нравственного выбора: личные отношения проверяются тем, насколько они уважают свободу другого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отступления и сны героини расширяют частный сюжет до философского уровня, связывая судьбу одной женщины с вопросом о будущем всего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смысловая роль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 романе выполняет не только сюжетную, но и идейную функцию.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построены как разные жизненные модели, поэтому через них автор показывает спор между старым и новым мировоззрением.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Чернышевский, роман «Что делать?»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публикация романа сделала эту идею заметной для широкого круга читателей и связала личный интерес с нравственной ответственностью.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Чернышевский, «Что делать?», первая публикация в журнале «Современник», 1863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она стала широко обсуждаться в русской печати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у Чернышевского: от сознания к действию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романа показывает, как нравственный выбор превращается в практическое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Павловна показана как героиня, которая не принимает навязанную роль и добивается права самостоятельно определять свою судьбу и круг жизненных задач.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вопрос в романе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важен и вопрос брака: выбор мужа должен строиться не на подчинении, а на взаимном уважении, доверии и свободе каждого из супругов.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связывает женскую свободу с образованием: без знаний, профессиональных навыков и экономической самостоятельности личная независимость остается неполной.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1860-х годов такой взгляд был новаторским, потому что напрямую утверждал право женщины на труд, развитие и собственный голос.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сна Веры Павловны: от темноты к освобождению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замкнутого мира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сон строится на контрасте тесного, душного пространства и открывающегося света. Этот образ передает внутреннее пробуждение героини и показывает, что свобода начинается с осознания несвободы. Личный опыт Веры Павловны превращается в символ исторического выхода из старого мира.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как пространство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и последующих снах возникает ощущение иного порядка жизни: вместо давления и подчинения — движение, труд и человеческое достоинство. Образы сна не просто украшают сюжет, а переводят бытовую историю в язык утопии, где личное счастье связано с общим освобождением.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роман в разных кругах общества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литературной критике и читательским откликам 1860-х годов; оценки носят качественный характер.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Отклики различались не только по оценке, но и по ожиданиям от литературы: одни искали программу действия, другие — художественную новизну.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читатель связывал литературу с общественной практикой, тем выше была поддержка романа; художественные претензии чаще усиливали критику.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разночинной и радикально настроенной молодежи роман стал книгой, которая не только объясняла мир, но и подсказывала модель поведения: учиться, дисциплинировать себя и действовать ради общего дела.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революционная молодежь 1860–1870-х годов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Рахметова особенно сильно влиял на читателей, потому что соединял суровую волю, самоконтроль и готовность к самопожертвованию. В нем видели пример человека, подчинившего личное удобство общественной задаче.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поддерживал кружковую среду самообразования: его обсуждали как текст, который требует не пассивного чтения, а нравственного выбора. Так формировался идеал интеллигента, ориентированного на служение и практику.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русскую литературу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вызвал острую полемику и стал предметом споров о том, должна ли литература воспитывать читателя и вмешиваться в общественную жизнь.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его влиянием укрепился тип героя-идеолога, а тема сознательного служения обществу стала заметной в социальном романе и публицистической прозе.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«нового человека» продолжил развиваться в литературе, где все чаще соединялись нравственный выбор, гражданская позиция и вопрос о преобразовании жизни.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63039"/>
            <a:ext cx="4389600" cy="17945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Публикация, читательский спрос и цензурная судьба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публикация, споры и запреты усиливали известность романа и меняли форму его чтения.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усиливались споры и ограничения, тем устойчивее закреплялась репутация романа как книги, определяющей общественную и литературную повестку.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и последующего восприятия романа Н. Г. Чернышевского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Утопия труда и кооперации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Артель в романе показывает, что работа может быть основана на сотрудничестве, а не на принуждении. Важен не только результат, но и человеческие отношения внутри общего дела.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артели представлены как люди с равными правами и достоинством. Такая модель противопоставлена иерархии, где один распоряжается трудом другого и получает выгоду за чужой счет.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эксплуатации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связывает справедливое устройство с устранением зависимости и принуждения. Труд становится нравственной формой жизни, если он не унижает человека и не лишает его выбора.
</a:t>
            </a:r>
            <a:endParaRPr lang="en-US" sz="118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жизненного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 романе не отменяет личность, а, напротив, создает условия для ее развития. Человек может трудиться, учиться и строить собственную судьбу без разрыва с обществом.
</a:t>
            </a:r>
            <a:endParaRPr lang="en-US" sz="11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воспринимался как опасный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литературные идеи переходили в социальный и политический вызов для консервативной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романа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романа Н. Г. Чернышевского «Что делать?»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романе не существуют отдельно: свобода личности связана с трудом, а самообразование — с нравственной ответственностью и выбором.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свобода и труд, потому что именно они связывают личное счастье, социальную программу и образ «новых людей».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увидеть, как литература XIX века была не только искусством, но и способом обсуждать реформы, свободу личности и будущее общества.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для сегодняшнего изучения литературы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в русской культуре формировался образ интеллигента: человека, который связывает знание, нравственный выбор и общественную ответственность.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особенно важен для понимания связи между художественной формой и идеологией: здесь спор идет не только о сюжете, но и о смысле самой литературы.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романа развивает умение критически читать источники эпохи и видеть, как литературный образ «нового человека» связан с историческими переменами.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«Что делать?» осталось в истории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Чернышевского пережил свою эпоху, потому что превратил художественный текст в разговор о свободе, труде и ответственности. Он спорит с прошлым и по-прежнему заставляет думать о выборе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2026-05-19T21:12:33Z</dcterms:created>
  <dcterms:modified xsi:type="dcterms:W3CDTF">2026-05-19T21:12:33Z</dcterms:modified>
</cp:coreProperties>
</file>