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Тригонометрические тождества в курсе алгебры 10 класса
</a:t>
            </a:r>
            <a:endParaRPr lang="en-US" sz="2010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к преобразованию тригонометрических выражений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эта тема нужна в старшей школе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Тригонометрические тождества помогают преобразовывать выражения, доказывать равенства и решать уравнения. Они связывают уже известные функции в единую систему и становятся базой для дальнейшего изучения тригонометрии, а также её приложений в геометрии и физике.
</a:t>
            </a:r>
            <a:endParaRPr lang="en-US" sz="887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тригонометрического тождества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такое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Тригонометрическое тождество — это равенство, которое верно при всех допустимых значениях переменной. Оно описывает устойчивую связь между выражениями, а не ищет отдельные решения, как обычное уравнение.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от уравнения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уравнении нужно найти корни, при которых равенство выполняется. В тождестве важно показать, что обе части совпадают для всех значений, где выражения имеют смысл, и это делает преобразование особенно строгим.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школьным примерам относятся sin²x + cos²x = 1, tg x = sin x / cos x и ctg x = cos x / sin x. Эти записи показывают связь между четырьмя основными тригонометрическими функциями.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тождеств позволяет заменять сложные выражения более удобными формами. Это полезно при упрощении дробей, проверке равенств и подготовке к решению тригонометрических уравнений.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 как источник основных формул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4763075" y="2164725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единичной окружности каждой точке, соответствующей углу x, ставят в соответствие координаты (cos x, sin x). Так геометрический образ сразу превращается в удобную алгебраическую запись.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758075" y="2787867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любая точка окружности удовлетворяет уравнению x² + y² = 1, для координат получаем cos²x + sin²x = 1. Это и есть базовое тождество всей темы.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758075" y="341100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новым формулам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разделить основное равенство на cos²x или sin²x, возникают связи через tg x и ctg x. Поэтому одна геометрическая модель порождает сразу несколько важных формул.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758075" y="403414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функций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 показывает, что sin, cos, tg и ctg не существуют изолированно. Они описывают один и тот же угол с разных сторон и взаимно выражаются друг через друга.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357815"/>
            <a:ext cx="4208700" cy="1429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тождества и их смысл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из нескольких базовых равенств строится вся система школьных формул.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формулы связаны между собой: достаточно знать базовые определения и основное тождество, чтобы вывести остальные.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алгебры 10 класса; вывод из определений тригонометрических функций и единичной окружности
</a:t>
            </a:r>
            <a:endParaRPr lang="en-US" sz="63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равенство, из которого выводятся все базовые преобразования темы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позволяет заменять квадрат одной функции через квадрат другой и быстро упрощать выражения без потери равносильности.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тригонометрия: основное тождество sin²x + cos²x = 1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тригонометрических тождеств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логическую и учебную роль трёх групп формул: от базового равенства — к производным преобразованиям.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тождество задаёт фундамент, а формулы через tg и ctg расширяют возможности вычислений и преобразований.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 материалу темы «Тригонометрические тождества»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Тождества через тангенс и котангенс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839775" y="1826350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функций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задаётся как отношение sin x к cos x, а котангенс — как отношение cos x к sin x. Эти определения сразу показывают, где функции определены и какие знаменатели недопустимы.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030100" y="2615138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через tg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определения tg x и основного тождества получаем 1 + tg²x = 1 / cos²x. Формула особенно удобна, когда в выражении уже присутствуют cos x или квадрат тангенса.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230450" y="3411263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через ctg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Аналогично выводится 1 + ctg²x = 1 / sin²x. Она помогает переходить от отношения к квадрату функции и обратно, не теряя точность преобразований.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1430800" y="4200751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применять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равенства особенно полезны при упрощении дробей, в уравнениях с знаменателями и в выражениях, где нужно заменить сумму единицы и квадрата одной функции более компактной формой.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проверять тригонометрическое тождество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показывает, как сохранить равносильность при преобразованиях.
</a:t>
            </a:r>
            <a:endParaRPr lang="en-US" sz="10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приведения и симметрия на окружности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относительно оси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угол заменяется на π — x, точка на единичной окружности оказывается в другой четверти, но сохраняет тесную связь с исходным положением. Формулы приведения показывают, как меняются знаки синуса, косинуса, тангенса и котангенса, если мысленно отразить точку относительно осей координат.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 пол-оборота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вида π + x и 2π — x удобно понимать как движение по окружности без повторного вычисления значений. Формулы приведения позволяют быстро перенести известное значение в нужную четверть и сразу определить, какая функция сохраняет знак, а какая его меняет.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Чётность и нечётность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cos(-x) = cos x, sin(-x) = -sin x, tg(-x) = -tg x и ctg(-x) = -ctg x отражают симметрию относительно оси абсцисс. Благодаря им отрицательные углы становятся не отдельной темой, а продолжением уже известных геометрических закономерностей.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двойного угла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двойного угла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sin 2x = 2sin x·cos x напрямую связывает значение функции при угле 2x с исходным углом x. Она особенно удобна при переходе от произведений к сумме и обратно.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 двойного угла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косинуса существует несколько равносильных записей: cos 2x = cos²x − sin²x = 1 − 2sin²x = 2cos²x − 1. Выбор формы зависит от того, какая функция уже есть в выражении.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двойного угла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tg 2x = 2tg x / (1 − tg²x) применяется при допустимых значениях и помогает работать с дробями. Особенно полезна она в уравнениях, где встречается один лишь тангенс.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они нужны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двойного угла упрощают вычисление значений, позволяют преобразовывать выражения и приводить уравнения к более удобному виду. В школьных задачах они часто становятся ключом к разложению на множители.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половинного угла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берут известное значение функции при угле x и рассматривают половину этого угла. Такой переход удобен, когда нужно выразить искомую величину через уже знакомую.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Квадраты функций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используют соотношения sin²(x/2) = (1 − cos x)/2 и cos²(x/2) = (1 + cos x)/2. Они особенно полезны при появлении корней и квадратов.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тангенсу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при допустимых значениях применяют tg(x/2) = sin x/(1 + cos x) = (1 − cos x)/sin x. Формула помогает упростить выражения и решить отдельные уравнения.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тождествами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возникают не из-за самой формулы, а из-за невнимательности к условиям применения и преобразованиям, которые меняют область допустимых значений.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ошибки с ОДЗ и знаками: именно они чаще всего делают верное преобразование формально неверным.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анализ типичных ошибок при решении школьных тригонометрических заданий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931" y="1581850"/>
            <a:ext cx="7066688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тождества нужны в разных типах задач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алгебры 10 класса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формулы чаще всего помогают в каждом типе школьных заданий и какой способ преобразования оказывается наиболее естественным.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каждой задачи нужен свой набор формул: выбор зависит от того, что проще — заменить, упростить или вычислить.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2263" y="2167825"/>
            <a:ext cx="165375" cy="220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95395"/>
            <a:ext cx="206700" cy="165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0031" y="2167825"/>
            <a:ext cx="192938" cy="220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преобразования тригонометрических выражений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через тождество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вида 1 − sin²x и 1 − cos²x удобно сразу заменять на cos²x и sin²x. Такой шаг быстро убирает лишнюю сложность и делает структуру выражения прозрачной.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знаменатель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выражении есть дроби, их приводят к общему знаменателю и затем сокращают. Это особенно полезно, когда знаменатель содержит тригонометрические функции и мешает увидеть основную связь.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одной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Сведение tg и ctg к sin и cos помогает объединить разные записи в одну форму. После этого часто можно применить основное тождество и завершить преобразование алгебраически.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выражения нередко упрощаются после вынесения общего множителя или замены нескольких частей на одну базовую формулу. Тогда задача превращается в обычное алгебраическое преобразование.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9997" y="595933"/>
            <a:ext cx="4579800" cy="7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Тригонометрические тождества в геометрии и физике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850024" y="2046778"/>
            <a:ext cx="3721800" cy="6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геометрии тождества помогают работать с треугольниками, окружностями и координатами точек. Они позволяют связывать углы, длины и проекции в единую вычислительную модель.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031696" y="3033662"/>
            <a:ext cx="37212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процессы
</a:t>
            </a:r>
            <a:pPr algn="l" indent="0" marL="0">
              <a:lnSpc>
                <a:spcPct val="115000"/>
              </a:lnSpc>
              <a:buNone/>
            </a:pPr>
            <a:r>
              <a:rPr lang="en-US" sz="4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физике тригонометрические формулы описывают гармонические колебания, вращение и периодические изменения. Благодаря им движение можно представить через синус и косинус без потери смысла.
</a:t>
            </a:r>
            <a:endParaRPr lang="en-US" sz="961" dirty="0"/>
          </a:p>
        </p:txBody>
      </p:sp>
      <p:sp>
        <p:nvSpPr>
          <p:cNvPr id="13" name="Text 4"/>
          <p:cNvSpPr txBox="1"/>
          <p:nvPr/>
        </p:nvSpPr>
        <p:spPr>
          <a:xfrm>
            <a:off x="832866" y="4022582"/>
            <a:ext cx="37212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картина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Окружность, синусоида и движение по кругу показывают одно и то же периодическое поведение в разных формах. Именно поэтому тождества полезны не только в алгебре, но и в моделировании.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тригонометрического уравнения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показывает, как тождества помогают свести уравнение к более простой алгебраической форме и не потерять корни.
</a:t>
            </a:r>
            <a:endParaRPr lang="en-US" sz="86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каких школьных задач чаще всего нужны тождества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тождества используются там, где нужно изменить форму записи, а не просто подставить значение. Это особенно заметно в доказательствах и упрощениях.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нагрузка приходится на доказательства и упрощение, а в уравнениях решающую роль играют формулы двойного угла и переход к одной функции.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заданий школьного курса алгебры 10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Минимальный набор формул для уверенной работы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162350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тождество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sin²x + cos²x = 1 — база всей темы. Она позволяет заменять один квадрат через другой и служит отправной точкой для большинства преобразований.
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565825" y="2656042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tg и ctg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tg x = sin x / cos x и ctg x = cos x / sin x нужны для перехода между функциями. Они особенно полезны, когда выражение содержит дроби или общий знаменатель.
</a:t>
            </a:r>
            <a:endParaRPr lang="en-US" sz="700" dirty="0"/>
          </a:p>
        </p:txBody>
      </p:sp>
      <p:sp>
        <p:nvSpPr>
          <p:cNvPr id="13" name="Text 4"/>
          <p:cNvSpPr txBox="1"/>
          <p:nvPr/>
        </p:nvSpPr>
        <p:spPr>
          <a:xfrm>
            <a:off x="565825" y="3149730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через квадрат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1 + tg²x = 1 / cos²x и 1 + ctg²x = 1 / sin²x часто упрощают уравнения. Их удобно применять, когда встречается сумма единицы и квадрата функции.
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565825" y="3643417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sin 2x, cos 2x и tg 2x нужны для кратных аргументов и разложения выражений. Они помогают связывать разные части задачи и находить более удобную форму записи.
</a:t>
            </a:r>
            <a:endParaRPr lang="en-US" sz="700" dirty="0"/>
          </a:p>
        </p:txBody>
      </p:sp>
      <p:sp>
        <p:nvSpPr>
          <p:cNvPr id="15" name="Text 6"/>
          <p:cNvSpPr txBox="1"/>
          <p:nvPr/>
        </p:nvSpPr>
        <p:spPr>
          <a:xfrm>
            <a:off x="565825" y="4137102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Половинный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Соотношения для x/2 особенно важны при появлении корней и преобразовании сложных выражений. Они позволяют перейти от значения при большом угле к более удобному полууглу.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Тождества, которые связывают всю тригонометрию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Тригонометрические тождества показывают, что разные записи одной и той же зависимости могут быть равносильны. Именно это делает тему фундаментом для преобразований, доказательств и решения задач в 10 классе.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2026-05-30T02:49:20Z</dcterms:created>
  <dcterms:modified xsi:type="dcterms:W3CDTF">2026-05-30T02:49:20Z</dcterms:modified>
</cp:coreProperties>
</file>