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глубины Вселенной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 самым древним светам космоса.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астрономы смотрят в далёкий космос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объект, тем древнее его свет. По спектру и красному смещению учёные восстанавливают историю расширения Вселенной и изучают её ранние эпохи.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далёкими глубинами Вселенной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Колоссальные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далёким глубинам относят объекты, удалённые на миллиарды световых лет, а также области, чьё излучение пришло к нам из очень ранних эпох космической истории.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не только путь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Астрономов интересует не просто расстояние, но и момент, когда свет был испущен. Поэтому два объекта на схожем удалении могут показывать совсем разный возраст наблюдаемой Вселенной.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расширения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Космологическое расширение растягивает длину волны, смещая излучение в красную область спектра. Из-за этого самые удалённые источники выглядят слабее и требуют более чувствительных приборов.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 свете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далёкие объекты, учёные фактически видят разные главы космической эволюции: от первых звёзд и галактик до современных структур, сформировавшихся спустя миллиарды лет.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истории наблюдаемой Вселенной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на шкале соответствует не только возрасту, но и качественно новой стадии роста структуры, химического состава и яркости космического вещества.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удалённые объекты показывают самые ранние этапы космической истории; ключевой рубеж — прозрачность Вселенной после рекомбинации.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стандартной космологической хронологии; рубеж прозрачности ~380 тыс. лет после Большого взрыва.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9228" y="933675"/>
            <a:ext cx="3981793" cy="396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Реликтовое излучение как граница видимой Вселенной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04675" y="10371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ранней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Реликтовое излучение возникло, когда Вселенной было около 380 тысяч лет: вещество и излучение разделились, и свет получил возможность свободно распространяться в пространстве.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04675" y="233512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фон космоса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его средняя температура составляет примерно 2,7 K. Этот слабый фон заполняет всё небо и служит важнейшим свидетельством горячего раннего состояния Вселенной.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04675" y="36330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Неоднородности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Крошечные температурные различия на картах реликтового излучения отражают первичные неоднородности плотности. Из них позже выросли галактики, скопления и крупномасштабная структура.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300393"/>
            <a:ext cx="4022400" cy="15912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быстро меняются границы наблюдаемой Вселенной с ростом чувствительности телескопов и качеством обработки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далёкие объекты служат маркерами ранних эпох и подтверждают, что пределы наблюдений постоянно расширяются.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Обзоры CEERS и JADES; наблюдения удалённых квазаров; данные по GRB 090423.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удалённые наблюдаемые объекты
</a:t>
            </a:r>
            <a:endParaRPr lang="en-US" sz="248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смещение и закон Хаббла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Спектральный сдвиг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галактика удаляется, её спектральные линии смещаются к длинным волнам. Это наблюдение стало одним из главных способов распознавать далёкие объекты.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расстоянием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Хаббла показывает, что скорость удаления в среднем возрастает с расстоянием. Благодаря этому астрономы получили надёжный инструмент для оценки масштабов Вселенной.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простой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очень больших красных смещений одного закона Хаббла уже недостаточно: необходимо учитывать изменение скорости расширения, роль тёмной энергии и принятую космологическую модель.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величине красного смещения можно не только оценить удалённость, но и понять, каким был объект в прошлом. Это превращает спектр в своеобразные часы Вселенной.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далёких объектов: от обзора к 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наблюдений, измерений и космологической интерпретации.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939" y="1419225"/>
            <a:ext cx="2009073" cy="192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JWST: окно в раннюю Вселенную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Инфракрасный взгляд сквозь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Джеймса Уэбба работает там, где видимый свет уже слишком растянут расширением Вселенной. Инфракрасный диапазон помогает увидеть очень древние и слабые галактики, которые почти исчезают для обычных наземных наблюдений. Именно поэтому глубокие поля JWST стали важнейшим источником новых открытий.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первых 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снимках JWST заметны крошечные источники, похожие на ранние протогалактики, где звёзды только начинали массово возникать. По их свету астрономы оценивают состав, возраст и темпы звездообразования, а затем сравнивают результаты с моделями формирования галактик.
</a:t>
            </a:r>
            <a:endParaRPr lang="en-US" sz="1247" dirty="0"/>
          </a:p>
        </p:txBody>
      </p:sp>
      <p:sp>
        <p:nvSpPr>
          <p:cNvPr id="9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исследования дальнего космоса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диапазоны не заменяют друг друга: каждый открывает собственный слой Вселенной — от холодного газа до процессов около чёрных дыр.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 инфракрасные наблюдения, а радиодиапазон, рентген и гравитационные волны дополняют картину там, где оптика бессильна.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основным задачам наблюдений в дальнем космосе.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протогалактики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рождения первых звёзд небольшие системы были богаты газом и ещё не имели устойчивой формы. Их светимость оставалась умеренной, но они быстро накапливали массу.
</a:t>
            </a:r>
            <a:endParaRPr lang="en-US" sz="1263" dirty="0"/>
          </a:p>
        </p:txBody>
      </p:sp>
      <p:sp>
        <p:nvSpPr>
          <p:cNvPr id="7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Слияния и рост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Протогалактики часто сталкивались и объединялись, образуя более крупные системы. Такой путь роста постепенно увеличивал массу, размер и сложность внутренней структуры.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звездообразование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плотных газовых облаках звёзды рождались быстрее, чем в современных галактиках. Вспышки сверхновых ускоряли перемешивание вещества и формировали первые тяжёлые элементы.
</a:t>
            </a:r>
            <a:endParaRPr lang="en-US" sz="1250" dirty="0"/>
          </a:p>
        </p:txBody>
      </p:sp>
      <p:sp>
        <p:nvSpPr>
          <p:cNvPr id="9" name="Text 3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Зрелые ранние галактики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500–700 млн лет после Большого взрыва некоторые галактики уже содержали заметные звёздные популяции и признаки химического обогащения, что подтверждает быстрый темп их эволюции.
</a:t>
            </a:r>
            <a:endParaRPr lang="en-US" sz="1263" dirty="0"/>
          </a:p>
        </p:txBody>
      </p:sp>
      <p:sp>
        <p:nvSpPr>
          <p:cNvPr id="10" name="Text 4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ранней Вселенной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349053"/>
            <a:ext cx="4336500" cy="2225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удалённых космических объектов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удалённых объектов отличаются не только яркостью, но и длительностью излучения, физической природой и научной ролью. Таблица показывает, почему каждый класс важен для космологии.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Квазары выделяются максимальной светимостью, сверхновые удобны как индикаторы расстояний, а гамма-всплески дают короткий, но крайне мощный сигнал из очень древних эпох.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обзоры и наблюдения далёкого космоса; обобщение по типам объектов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Квазары и сверхмассивные чёрные дыры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81335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Квазар возникает там, где вещество активно падает на сверхмассивную чёрную дыру. Именно аккреционный диск разогревается до экстремальных температур и делает объект заметным на огромных расстояниях.
</a:t>
            </a:r>
            <a:endParaRPr lang="en-US" sz="1250" dirty="0"/>
          </a:p>
        </p:txBody>
      </p:sp>
      <p:sp>
        <p:nvSpPr>
          <p:cNvPr id="10" name="Text 2"/>
          <p:cNvSpPr txBox="1"/>
          <p:nvPr/>
        </p:nvSpPr>
        <p:spPr>
          <a:xfrm>
            <a:off x="781335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Проба раннего космоса
</a:t>
            </a:r>
            <a:pPr algn="l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квазаров проходит через межгалактический газ и несёт сведения о его составе, плотности и ионизации. Поэтому такие объекты помогают изучать среду, существовавшую вскоре после формирования первых галактик.
</a:t>
            </a:r>
            <a:endParaRPr lang="en-US" sz="1144" dirty="0"/>
          </a:p>
        </p:txBody>
      </p:sp>
      <p:sp>
        <p:nvSpPr>
          <p:cNvPr id="11" name="Text 3"/>
          <p:cNvSpPr txBox="1"/>
          <p:nvPr/>
        </p:nvSpPr>
        <p:spPr>
          <a:xfrm>
            <a:off x="2816152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чёрных дыр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показывают, что уже в ранние эпохи существовали очень массивные чёрные дыры. Это заставляет уточнять модели их быстрого роста и условий, при которых он был возможен.
</a:t>
            </a:r>
            <a:endParaRPr lang="en-US" sz="1356" dirty="0"/>
          </a:p>
        </p:txBody>
      </p:sp>
      <p:sp>
        <p:nvSpPr>
          <p:cNvPr id="12" name="Text 4"/>
          <p:cNvSpPr txBox="1"/>
          <p:nvPr/>
        </p:nvSpPr>
        <p:spPr>
          <a:xfrm>
            <a:off x="2816152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Космологические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Квазары часто наблюдаются на больших красных смещениях и служат яркими маяками на карте Вселенной. По ним удобно проверять модели расширения и прослеживать структуру далёкого космоса.
</a:t>
            </a:r>
            <a:endParaRPr lang="en-US" sz="1233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эволюции галактики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наблюдениях ранних систем и моделях их гравитационного роста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899" y="923925"/>
            <a:ext cx="1790402" cy="171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взгляда на гравитационное линзирование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линза в скоплении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Массивное скопление галактик искривляет пространство-время и усиливает свет фонового источника. На снимке можно увидеть вытянутые дуги и яркие фрагменты, которые без этого эффекта оставались бы слишком тусклыми для обнаружения.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изображений одной галактики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сильном линзировании один и тот же далёкий объект может появляться сразу в нескольких местах кадра. Такие копии помогают измерять массу линзы, а также рассматривать очень древние системы с большей детализацией.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ограничивает наблюдения далёких объектов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самых удалённых источников главная проблема — очень малый поток фотонов. Дополнительно мешают пыль, атмосфера и перенос излучения в инфракрасную область.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ограничения связаны с расстоянием, слабым сигналом и красным смещением; поэтому космические и наземные обсерватории должны работать вместе.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наблюдательных ограничений в астрономии далёкого космоса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350" y="1027075"/>
            <a:ext cx="2058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0750" y="1027075"/>
            <a:ext cx="2058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9050" y="3068825"/>
            <a:ext cx="2058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3550" y="3025325"/>
            <a:ext cx="2058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Крупномасштабная структура Вселенной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паутина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распределены не случайно, а по нитям, узлам и пустотам. Такая сеть отражает действие гравитации на огромных масштабах и задаёт общую архитектуру материи.
</a:t>
            </a:r>
            <a:endParaRPr lang="en-US" sz="1292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Скопления и 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местах пересечения нитей возникают плотные узлы — группы и скопления галактик. Здесь материя собирается особенно активно, а взаимодействия между объектами становятся заметно сильнее.
</a:t>
            </a:r>
            <a:endParaRPr lang="en-US" sz="1202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Гравитационный каркас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не светится, но именно она формирует основу, в которой накапливаются газ и галактики. Без этого невидимого каркаса крупные структуры не смогли бы вырасти.
</a:t>
            </a:r>
            <a:endParaRPr lang="en-US" sz="115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Пустоты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нитями лежат огромные области разреженного пространства. Изучение пустот помогает понять, как неравномерно росла Вселенная и почему вещество сосредоточилось именно в этих направлениях.
</a:t>
            </a:r>
            <a:endParaRPr lang="en-US" sz="11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параметры позволяют сравнивать удалённые системы и восстанавливать их эволюцию. Вместе они дают более полную картину, чем любой показатель по отдельности.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z, низкая Z и высокая скорость звездообразования характерны для молодых систем; более поздние галактики обычно массивнее и химически богаче.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наблюдательные параметры внегалактической астрономии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наблюдательные величины в астрономии далёкого космоса
</a:t>
            </a:r>
            <a:endParaRPr lang="en-US" sz="2053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исследования далёких глубин Вселенной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космологии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Удалённые объекты позволяют сопоставлять наблюдения с моделями Большого взрыва и расширения Вселенной. Чем дальше источник, тем глубже мы заглядываем в её прошлое и тем строже проверяем теорию.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звездообразования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числу и свойствам древних галактик можно восстановить, как менялась скорость рождения звёзд в разные эпохи. Это помогает понять, когда Вселенная переживала самые активные периоды роста.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материи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химического состава, массы и структуры далёких систем показывает, как постепенно накапливались тяжёлые элементы и как формировались современные галактики, группы и скопления.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параметров Вселенной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глубокое поле и каждое новое измерение красного смещения уменьшают неопределённость в данных. Благодаря этому возраст Вселенной, распределение материи и история её развития становятся известнее.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 как открытая книга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объекты не просто украшают небо: их свет хранит сведения о ранних этапах космической истории. Чем дальше мы смотрим, тем точнее понимаем рождение галактик, звёзд и самой структуры Вселенной.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2026-05-31T18:42:55Z</dcterms:created>
  <dcterms:modified xsi:type="dcterms:W3CDTF">2026-05-31T18:42:55Z</dcterms:modified>
</cp:coreProperties>
</file>