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холодной войны: от союза к глобальному противостоянию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союзники стали соперниками: 1945–1949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войны: разрушение и недоверие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 году Европа лежала в руинах, а будущее Германии стало главным спором между бывшими союзниками. На этом фоне экономический кризис, ядерная монополия США и стремление СССР к безопасности быстро усилили взаимное подозрение.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основы противостояния США и СССР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модель США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защищали либеральную демократию, выборность власти и политический плюрализм. Для них расширение свободы и открытых институтов было не только внутренним принципом, но и внешнеполитической целью.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опирался на однопартийную систему, государственный контроль и плановое распределение ресурсов. Такая модель рассматривалась как путь к социальной справедливости и как основа устойчивости государства.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Обe державы считали собственный порядок универсальным и исторически оправданным. Поэтому успех другой стороны воспринимался не как нейтральный факт, а как угроза безопасности и мировому влиянию.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будущее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шел не только о границах и союзах, но и о том, каким станет послевоенный мир. Идеология превратила внешнюю политику в борьбу за образ будущего человечества.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и Потсдамская конференции: договорённости и противоречия
</a:t>
            </a:r>
            <a:endParaRPr lang="en-US" sz="1852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договорились о разделении Германии на оккупационные зоны, демилитаризации и денацификации. Однако уже тогда было ясно, что общая цель не отменяет разных представлений о будущем страны.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Ялте и Потсдаме обсуждалось послевоенное устройство Европы, но единый план так и не сложился. Каждая сторона стремилась закрепить собственные интересы в освобождённых странах.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СССР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рассматривала Восточную Европу как пространство, которое должно защитить страну от новой войны. Отсюда стремление к дружественным режимам и усилению политического контроля.
</a:t>
            </a:r>
            <a:endParaRPr lang="en-US" sz="928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Европа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Великобритания настаивали на восстановлении политической конкуренции и экономической открытости. Для них послевоенный порядок должен был строиться без жёсткого разделения континента.
</a:t>
            </a:r>
            <a:endParaRPr lang="en-US" sz="9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раннего обострения в 1945–1949 годах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за несколько лет союзническое взаимодействие сменилось системным противостоянием.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развивался ступенчато: политические решения, экономические меры и военные шаги взаимно усиливали недоверие и закрепляли раздел Европы.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1945–1949 годов, представленная в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1947 года Вашингтон связал помощь отдельным странам с более широкой стратегией противодействия СССР. Это сделало холодную войну открытой линией американской внешней политики.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поворотным моментом: США официально перешли к политике сдерживания советского влияния.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президента США Гарри Трумэна к Конгрессу, 12 марта 1947 года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и экономическое разделение Европы
</a:t>
            </a:r>
            <a:endParaRPr lang="en-US" sz="2325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1948–1952 годах США направили на восстановление Европы около 13 миллиардов долларов. Эти средства должны были ускорить подъём промышленности, торговли и сельского хозяйства.
</a:t>
            </a:r>
            <a:endParaRPr lang="en-US" sz="903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помощи пришлась на страны Западной Европы, где она поддержала модернизацию производства и стабилизацию рынков. Экономическое оживление стало важной опорой политической устойчивости.
</a:t>
            </a:r>
            <a:endParaRPr lang="en-US" sz="793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СССР
</a:t>
            </a:r>
            <a:pPr algn="l" indent="0" marL="0">
              <a:lnSpc>
                <a:spcPct val="115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отказался участвовать в программе и не допустил к ней государства своей сферы влияния. В Москве план Маршалла воспринимали как средство усиления американского влияния.
</a:t>
            </a:r>
            <a:endParaRPr lang="en-US" sz="912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на два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помог Западу быстрее выйти из послевоенного кризиса, но одновременно углубил экономический разрыв между восточной и западной частями Европы, закрепляя их разную траекторию развития.
</a:t>
            </a:r>
            <a:endParaRPr lang="en-US" sz="8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в 1945–1949 годах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год добавлял новый кризис: от спора о Германии до блокады Берлина и ядерного испытания СССР.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растёт без спадов, показывая не случайный конфликт, а последовательное превращение послевоенного сотрудничества в устойчивое противостояние.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1945–1949 годов; условный индекс напряжённости по материалам темы
</a:t>
            </a:r>
            <a:endParaRPr lang="en-US" sz="7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ранней холодной войны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решений и ответных шагов, приведших к расколу послевоенного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просоветских режимов в Восточной Европе
</a:t>
            </a:r>
            <a:endParaRPr lang="en-US" sz="2154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Польше, Венгрии, Румынии, Болгарии и Чехословакии коммунисты усилили позиции после войны. Их рост поддерживался авторитетом СССР и ослаблением прежних государственных структур.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Великобритании эти изменения видели как расширение советского влияния. Восточная Европа всё чаще воспринималась не как набор отдельных стран, а как единая зона экспансии.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считало контроль над соседними государствами необходимой мерой безопасности. После катастрофы войны буферная зона виделась способом предотвратить новое нападение на СССР.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столкнулись два проекта послевоенного мира: с одной стороны — открытая политическая система, с другой — управляемые режимы и жёсткая сфера влияния.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Черчилля в Фултоне и образ «железного занавеса»
</a:t>
            </a:r>
            <a:endParaRPr lang="en-US" sz="2353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 расколе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1946 года Черчилль описал новую линию раздела, проходившую через весь континент. Его слова не были официальным объявлением войны, но прозвучали как тревожный сигнал о том, что послевоенное единство быстро исчезает.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«Железный занавес» как политический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сразу стало символом закрытости, недоверия и усиливающегося контроля над Восточной Европой. Для западной аудитории оно помогло представить советское влияние как не только военную, но и цивилизационную угрозу.
</a:t>
            </a:r>
            <a:endParaRPr lang="en-US" sz="1096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изменившая восприятие СССР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Фултонское выступление усилило публичную поляризацию между бывшими союзниками. После него идея холодного противостояния стала звучать не как предположение, а как реальность, к которой Европа уже начала привыкать.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США и СССР после Второй мировой войны
</a:t>
            </a:r>
            <a:endParaRPr lang="en-US" sz="192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моделей показывает, почему компромисс оказался столь трудным: стороны по-разному понимали экономику, власть, безопасность и будущее Европы.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моделей было не частной разногласной, а системным: каждая сторона считала свой порядок единственно верным и потому воспринимала расширение влияния другой как угрозу.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характеристик политического и экономического устройства США и СССР в 1945–1949 годах.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1948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зоны Германии провели денежную реформу. СССР расценил её как шаг к созданию отдельного западногерманского государства и усилил давление на Берлин.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1948 — май 1949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власти перекрыли сухопутные пути в Западный Берлин. В ответ США и союзники организовали воздушный мост, поддерживая город продовольствием, топливом и углём.
</a:t>
            </a:r>
            <a:endParaRPr lang="en-US" sz="811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1949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была снята, а кризис завершился без прямого военного столкновения. Однако он окончательно закрепил взаимное недоверие и ускорил консолидацию двух блоков.
</a:t>
            </a:r>
            <a:endParaRPr lang="en-US" sz="8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воздушный мост: масштабы снабжения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пик связан с потребностью в угле и стабильном снабжении жителей города.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воздушный мост стал не краткой акцией, а масштабной системой жизнеобеспечения, выдержавшей пик нагрузки в самые холодные месяцы.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Berlin Airlift, 1948–1949; обобщённые месячные показатели рейсов и грузов.
</a:t>
            </a:r>
            <a:endParaRPr lang="en-US" sz="7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799" y="1295896"/>
            <a:ext cx="1362375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805" y="1295896"/>
            <a:ext cx="953663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 оформление западного блока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Североатлантический договор закрепил принцип взаимной защиты: нападение на одного участника рассматривалось как угроза всему альянсу. Это сделало безопасность Западной Европы общей задачей.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коалиция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НАТО вошли США, Канада и десять западноевропейских государств. Альянс превратил разрозненные послевоенные связи в постоянную политическую и военную структуру сотрудничества.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раздела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НАТО стало сигналом, что прежнее союзничество завершилось. Отныне континент существовал в логике двух систем, каждая из которых строила собственную зону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год: события, изменившие международную систему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один год были оформлены главные институты и границы новой эпохи: блоки, германский вопрос и ядерный баланс.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1949 год превратил послевоенную неопределённость в устойчивую систему противостояния: появились военные блоки, разделённая Германия и новый ядерный баланс.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международных событий 1949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фактор и начало гонки вооружений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монополии США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советской атомной бомбы в августе 1949 года изменило стратегический расчёт обеих держав. Теперь ни одна из сторон не могла чувствовать себя полностью защищённой от ответного удара.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превратилось не только в средство поражения, но и в фактор политического давления. Государства начали строить оборонную стратегию с учётом возможности катастрофических последствий.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гонки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момента появления у СССР атомного оружия соперничество стало более дорогим и опасным. Это ускорило разработку новых видов вооружений, систем сдерживания и военных союзов.
</a:t>
            </a:r>
            <a:endParaRPr lang="en-US" sz="10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союза к холодной войне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решений и кризисов 1945–1949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уже сложились идеологический разрыв, конфликт из-за Европы и ядерный фактор. Поэтому именно тогда дипломатия перестала удерживать стороны от долгого соперничества.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прежний союз окончательно уступил место устойчивому противостоянию блоков.
</a:t>
            </a:r>
            <a:endParaRPr lang="en-US" sz="137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 анализ ключевых событий 1945–1949 годов.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началась не внезапно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рождали накопившиеся разногласия по Германии и Восточной Европе, страх за безопасность и борьба за влияние. К 1949 году мир уже жил по правилам двух противостоящих 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2026-06-01T06:29:12Z</dcterms:created>
  <dcterms:modified xsi:type="dcterms:W3CDTF">2026-06-01T06:29:12Z</dcterms:modified>
</cp:coreProperties>
</file>