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Полуавтономные органоиды клетки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пластиды: строение, функции, происхождение и значение для эукариот.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органоиды сохраняют самостоятельность и зависимость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частично сами обеспечивают свою работу: содержат ДНК, синтезируют часть белков и делятся. Но ключевые белки поступают из ядра, поэтому их автономия всегда ограничена.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раскрывала природу органоидов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и биохимические методы показали, что у митохондрий и пластид есть собственный генетический материал и рибосомы.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доказательств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органоидов с бактериальными клетками укрепило представление о том, что их происхождение связано с древними микроорганизмами.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 год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 Маргулис сформулировала эндосимбиотическую теорию, объяснив появление митохондрий и хлоропластов как результат древнего симбиоза.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изменили взгляд на происхождение эукариотической клетки и показали, что симбиоз может стать движущей силой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митохондрии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мембрана отделяет органоид от цитоплазмы, а внутренняя образует кристы, увеличивающие площадь для ферментных комплексов дыхания и синтеза АТФ.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митохондрии протекают процессы, обеспечивающие образование АТФ, поэтому её строение тесно связано с энергоснабжением клетки.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энергией клетки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внутреннем содержимом митохондрии находятся ферменты, собственная кольцевая ДНК и рибосомы, что позволяет органоиду синтезировать часть нужных молекул самостоятельно.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узкий слой между мембранами участвует в создании условий для переноса ионов и накопления энергии, необходимой для работы дыхательной цепи.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Межмембранное пространство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митохондрий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выработки энергии, митохондрии участвуют в тонкой регуляции работы клетки и помогают ей отвечать на внутренние сигналы.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митохондрий связана с синтезом АТФ, но их функции шире энергетики и затрагивают регуляцию жизненных процессов.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схема носит качественный характер.
</a:t>
            </a:r>
            <a:endParaRPr lang="en-US" sz="10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пластид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хлорофилл и обеспечивают фотосинтез, превращая световую энергию в химическую. Именно они делают возможным образование органических веществ в зелёных частях растения.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каротиноидов придаёт плодам, лепесткам и другим органам жёлтую, оранжевую или красную окраску, усиливая их заметность для опылителей и распространителей семян.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Непигментированные пластиды служат для запаса крахмала, жиров и белков. Они особенно важны в корнях, клубнях и семенах, где откладываются питательные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Эндосимбиотическое происхождение органоидов
</a:t>
            </a:r>
            <a:endParaRPr lang="en-US" sz="2456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событий, объясняющую появление митохондрий и пластид в клетке эукариот.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митохондрий и пластид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этих органоидов обычно представлен кольцевой молекулой, напоминающей бактериальную. Это один из ключевых признаков их древнего происхождения.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ДНК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собственном геноме сохраняются гены для рРНК, тРНК и части белков дыхательной цепи или фотосистем. Этого достаточно лишь для основных функций органоида.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набор генов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белков кодируется ядерной ДНК, синтезируется на рибосомах цитоплазмы и затем переносится внутрь органоида. Поэтому его работа требует согласования двух генетических систем.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ядра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272297"/>
            <a:ext cx="4417500" cy="20203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митохондрий и хлоропластов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оба органоида имеют общий план строения, но выполняют разные задачи в клетке.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органоида полуавтономны и сходны по происхождению, но митохондрии обеспечивают клетку энергией, а хлоропласты используют свет.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строению и функциям органоидов.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управляет полуавтономными органоидами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задаёт большую часть программ работы митохондрий и пластид, кодируя основные белки, без которых органоиды не могут нормально функционировать.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делятся и имеют собственный геном, но полностью независимыми быть не могут, потому что зависят от продуктов ядерных генов.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автономия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сборки и обновления органоидов необходимы две системы наследственной информации: ядерная и органоидная. Их согласованность определяет жизнеспособность клетки.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органоиды синтезируют часть собственных белков и поддерживают локальные процессы, связанные с дыханием, фотосинтезом и обменом веществ.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органоидов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собственной и ядерной генетической информации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геномы органоидов сохраняют лишь минимальный набор генов, необходимый для их работы и передачи наследственной информации внутри клетки.
</a:t>
            </a:r>
            <a:endParaRPr lang="en-US" sz="144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генетический контроль сосредоточен в ядре, поэтому полуавтономность органоидов является функциональной, а не полной.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данным школьного курса биологии; обобщение современных представлений о геномах митохондрий и пластид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митохондрий и его значение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животных митохондрии передаются через яйцеклетку, потому что именно она обеспечивает зиготу почти всей цитоплазмой и набором органоидов, тогда как вклад сперматозоида в этом отношении минимален.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линия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митохондриальных мутаций помогает выявлять наследственные болезни и оценивать риск их передачи потомству. Такие исследования важны для диагностики, медико-генетического консультирования и наблюдения семейных случаев.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митохондриальной ДНК могут нарушать работу дыхательной цепи и синтез АТФ. Из-за этого страдают ткани, которым особенно нужна энергия: мышечная, нервная и сердечная.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нарушения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митохондрии обычно наследуются по материнской линии, их ДНК используют для изучения родства и происхождения. Это делает органоид полезным не только для биологии, но и для генеалогии.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родословных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растении работают разные пластиды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 центр фотосинтеза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лист — главный «рабочий зал» растения, где преобладают хлоропласты. Именно в них улавливается световая энергия и образуются органические вещества, необходимые для роста, дыхания и питания всего организма.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 цветок: яркая окраска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плодах, лепестках и других окрашенных частях чаще встречаются хромопласты. Их пигменты придают органам заметную окраску, которая помогает привлекать опылителей и животных-распространителей семян.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клубень и семя: запас веществ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подземных органах и семенах нередко доминируют лейкопласты. Они накапливают крахмал, жиры и белки, создавая запас, который растение использует при прорастании, переживании неблагоприятных условий и начале роста.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в органоидах и в цитоплазме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согласованных пути: собственный синтез части белков внутри органоида и импорт белков, закодированных в ядре.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бактериального происхождения митохондрий и пластид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по отдельности не доказывает происхождение органоидов, но их сочетание создаёт убедительную картину родства с бактериями.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нескольких бактериальных признаков поддерживает эндосимбиотическую теорию лучше, чем любой из них в отдельности.
</a:t>
            </a:r>
            <a:endParaRPr lang="en-US" sz="142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сравнительной клеточной биологии и молекулярной генетики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митохондрии и пластиды имеют собственный геном и размножаются делением, поэтому их выделяют как основные примеры частичной автономии.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классических примера полуавтономных органоидов рассматриваются в школьной биологии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генетические системы влияют на признаки организма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наследственная информация распределена между несколькими уровнями контроля и совместно формирует признаки клетки и организма.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не сводится к одному геному: ядро, митохондрии и пластиды участвуют в формировании признаков совместно.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полуавтономных органоидов в эволюции
</a:t>
            </a:r>
            <a:endParaRPr lang="en-US" sz="2624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митохондрий увеличило эффективность клеточного дыхания и позволило эукариотическим клеткам получать больше энергии из органических веществ, чем раньше.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энергетики клетки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высокий энергетический потенциал сделал возможными крупные размеры клеток, специализацию тканей и дальнейшее развитие многоклеточности у животных и растений.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организмов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пластид открыло эукариотам путь к фотосинтезу, а значит — к самостоятельному созданию органических веществ из неорганических соединений и света.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 эукариот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органоидам растения смогли активно распространяться на суше, а эукариоты в целом заняли множество экологических ниш и образовали большое разнообразие форм.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сред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митохондрий и пластид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увидеть двойную мембрану, кристы, тилакоиды и другие детали ультраструктуры, которые невозможно различить в обычный световой микроскоп.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помогают понять, как ядерный геном и органоиды согласуют синтез белков, обмен веществ и работу клеток в целом.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выявления наследственных нарушений, связанных с митохондриальной ДНК, и для проверки особенностей передачи органоидных генов.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диагностика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читать геномы органоидов, находить мутации и сравнивать митохондриальные и пластидные последовательности у разных организмов.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полуавтономные органоиды так важны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не существуют отдельно от клетки, но именно их частичная самостоятельность сделала эукариот более энергичными, разнообразными и эволюционно успешными.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2026-06-01T17:52:23Z</dcterms:created>
  <dcterms:modified xsi:type="dcterms:W3CDTF">2026-06-01T17:52:23Z</dcterms:modified>
</cp:coreProperties>
</file>