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земной коры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твёрдая оболочка Земли: из её элементов складываются минералы и породы.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состав земной коры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коры объясняет, из каких пород сложены горы, равнины и дно океанов. Он влияет на почвы, полезные ископаемые и даже на формы рельефа. Кора различается под материками и океанами, поэтому и породы отличаются.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лидер по содержанию: он входит в состав большинства минералов и соединений. Вместе с кремнием формирует основу земной коры.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46,6%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массы коры приходится на кислород, поэтому он образует множество минералов.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геохимические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055399"/>
            <a:ext cx="4791900" cy="102180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основных элементов в земной коре
</a:t>
            </a:r>
            <a:endParaRPr lang="en-US" sz="2725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коры приходится на кислород и кремний; остальные элементы заметно меньше. Каждый из них участвует в формировании минералов и пород.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преобладают кислородные и кремниевые соединения, поэтому по минералам и породам можно судить о её химическом «каркасе».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геохимические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встречаются чаще всего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коры составляют всего два элемента — кислород и кремний. Остальные дают меньшие доли, а отдельные примеси встречаются очень редко.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неравномерный состав: несколько «главных» элементов доминируют, а много других присутствуют лишь следами.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геохимические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— «кирпичики» земной коры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 — это природное вещество с определённым составом и свойствами. Именно из минералов складываются горные породы. Благодаря этому по образцам можно узнавать, какие вещества входят в состав коры.
</a:t>
            </a:r>
            <a:endParaRPr lang="en-US" sz="1042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представляет соединение кремния и кислорода. Полевые шпаты содержат кремний, алюминий и калий или натрий. Слюды часто включают калий, магний и железо.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минералов и из чего они состоят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горные породы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процессов: магма → кристаллы → породы; разрушение → осадки → новые породы; преобразование → метаморфизм.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обычно имеет толщину в диапазоне 30–70 км. Она поднимается под материками и островами и обычно менее плотная, чем океаническая.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30–70 км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говорит о том, что континентальная кора в целом значительно мощнее океанической.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геологические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континентальной и океанической коры
</a:t>
            </a:r>
            <a:endParaRPr lang="en-US" sz="262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кора обычно мощнее, а океаническая — тоньше. Поэтому их свойства различаются: разные породы дают разную плотность и прочность.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толщине связана с тем, какие породы преобладают: материковая кора чаще опирается на гранит, а океаническая — на базальт.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геологические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Гранитная основа материков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континентальной коре в верхних слоях нередко встречаются граниты и породы, похожие по составу. Это помогает понять, почему на материках так часто видны светлые зернистые породы.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«набор» минералов обычно делает материковую кору менее плотной по сравнению с океанической. Поэтому при сравнении типов коры заметны разные масштабы толщины.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складывается из кварца, полевого шпата и слюды. Кварц придаёт прочность, полевые шпаты дают устойчивую структуру, а слюда часто заметна блеском. 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Базальтовая основа океанического дна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в основном сложена базальтом. В его составе встречаются плагиоклаз и пироксены, а иногда — минерал оливин.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океаническая кора обновляется сравнительно часто и считается более молодой, чем континентальная. Это важно для понимания строения дна.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 образуется из лавы, которая быстро остывает на дне океана. В таких условиях кристаллы успевают вырасти не очень крупными.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ископаемые: что «хранит» земная кора
</a:t>
            </a:r>
            <a:endParaRPr lang="en-US" sz="266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металлов и «следы» древних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Железные, медные, алюминиевые руды, а также золото и уран появляются в результате длительных геохимических процессов. Минералы образуются или накапливаются там, где породы менялись под действием воды и температуры.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в осадочных бассейнах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уголь, нефть и природный газ связаны с осадочными отложениями и превращениями органических веществ. Такие полезные ископаемые формировались на протяжении очень долгого времени.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и фосфориты — полезные «химические»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Поваренная соль и фосфориты тоже происходят из того, как осадки накапливались и преобразовывались. Их состав напрямую отражает химическую среду в прошлом, запечатанную в породах.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357880"/>
            <a:ext cx="4791900" cy="23043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 их состав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основные породообразующие минералы и типичные внешние признаки. В таблице показано, как химический состав отражается на цвете, зернистости и общем облике образца.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минералы дают разные цвета и «рисунок» породы: кремнезёмные компоненты и зернистость заметны в гранитах и песчаниках, а минеральный состав базальта обычно придаёт более тёмный вид.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природоведения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пород сложена земная кора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группируют по способу происхождения. На поверхности чаще встречаются осадочные, потому что они образуются из частиц, которые легко накапливаются в водоёмах.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«читать» историю поверхности: магма даёт один тип пород, накопление осадков — другой, а метаморфизм меняет уже существующие породы.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географии (классификация пород по происхождению).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коре больше всего кислорода и кремния
</a:t>
            </a:r>
            <a:endParaRPr lang="en-US" sz="262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легко вступает в химические связи и образует множество соединений. Поэтому в составе земной коры его доля оказывается очень большой даже по сравнению с металлами.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самый «охотный» связующий элемент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Кремний важен потому, что с кислородом он даёт устойчивые вещества. Эти соединения формируют основу многих минералов и горных пород, заметных в природе.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Кремний образует прочные соединения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кремния и кислорода называются силикатами. Именно из силикатов состоит большая часть земной коры, поэтому два элемента вместе «задают» её строение.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минералов — силикатные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земной коре чаще не видно «чистых» металлов. Обычно элементы находятся в составе минералов, где присутствуют кислород и кремний, поэтому преобладают связанные формы.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металлы встречаются редко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 пород влияет на почвы и рельеф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выветривании породы постепенно разрушаются, и их частицы превращаются в материал для будущей почвы. От того, какие минералы были в породе, зависит состав почвенных слоёв.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Граниты часто распадаются с образованием песчанистых и каменистых почв. Известняки растворяются иначе, поэтому почвы на их основе нередко бывают более щелочными.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Растворимые породы способствуют карстовым формам: пещерам, воронкам и обрывам. Так состав пород влияет не только на почву, но и на то, как выглядит местность.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устойчивые породы легче сохраняют формы рельефа и могут образовывать скалы и возвышенности. Более мягкие породы меняются быстрее под действием воды и ветра.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породы к почве и формам рельефа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Разрушение, перенос и накопление — ключевые шаги формирования почв и рельефа.
</a:t>
            </a:r>
            <a:endParaRPr lang="en-US" sz="16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образцах горных пород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образцах часто заметны светлые зёрна кварца, блестящие пластинки слюды и светлые кристаллы полевых шпатов. Иногда видны тёмные минералы с железом и магнием.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цвету, твёрдости, зернистости и блеску можно определить тип породы. Например, разные минералы дают разное «ощущение» при рассматривании и сравнении образцов.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отличать гранит, базальт, песчаник и известняк. Даже без сложных приборов видимые признаки помогают сделать правильную первичную классификацию.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Элементы-«лидеры» и редкие элементы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у кислорода и кремния. Остальные породообразующие элементы присутствуют в заметных, но меньших долях, а редкие — лишь в следовых количествах.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содержании объясняет, почему силикатные минералы так распространены: «лидеры» легче образуют соединения и формируют большинство пород.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сведения по геохимическим данным (распределение элементов в земной коре, порядок значений).
</a:t>
            </a:r>
            <a:endParaRPr lang="en-US" sz="12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земной коры — ключ к пониманию нашей планеты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в основном состоит из кислорода, кремния, алюминия, железа, кальция, натрия, калия и магния. Эти элементы образуют минералы, а из минералов складываются породы, определяющие материки, дно океанов, полезные ископаемые, почвы и рельеф.
</a:t>
            </a:r>
            <a:endParaRPr lang="en-US" sz="14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2026-05-12T23:40:02Z</dcterms:created>
  <dcterms:modified xsi:type="dcterms:W3CDTF">2026-05-12T23:40:02Z</dcterms:modified>
</cp:coreProperties>
</file>