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движение фигуры без поворота и искажения
</a:t>
            </a:r>
            <a:endParaRPr lang="en-US" sz="2327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фигура меняет только своё положение.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параллельный перенос встречается повсюду
</a:t>
            </a:r>
            <a:endParaRPr lang="en-US" sz="2339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движения заметен в чертежах, орнаментах, мозаиках и компьютерной графике. Он помогает понять, как можно сдвигать фигуру, не меняя её форму, размеры и направление.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параллельный перенос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задаётся вектором: он показывает, куда и на какое расстояние сдвигается фигура. Именно вектор определяет направление движения и длину перемещения.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получает одно и то же смещение. Если вершины сдвигаются по-разному, это уже не будет параллельным переносом, и фигура исказится.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расстояния между любыми двумя точками остаются прежними. Поэтому стороны, диагонали и другие отрезки не меняют длину, а фигура остаётся равной исходной.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углов и 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после переноса сохраняют свои величины, а площадь фигуры не меняется. Это означает, что движение не растягивает и не сжимает изображение.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многоугольник перенесён правильно, его образ полностью совпадает по свойствам с исходной фигурой. Меняется только положение на плоскости, а не сама фигура.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фигуры сохраняются при переносе и что именно изменяется.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в школьной геометрии
</a:t>
            </a:r>
            <a:endParaRPr lang="en-US" sz="75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не искажает фигуру: сохраняются основные измеримые характеристики, а меняется лишь её положение.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на координатной плоскости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перенос удобно видеть по клеткам: фигура сдвигается в новое место, но сохраняет форму. Это помогает строить образ аккуратно и без лишних вычислений.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точку сдвинуть на несколько клеток вправо и вверх, то каждая вершина фигуры получает такое же смещение. Поэтому все точки изменяются по одному правилу.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после переноса находят, прибавляя к каждой точке одно и то же изменение по горизонтали и вертикали. Так можно быстро записать новые вершины.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полезно сравнить количество клеток до и после движения. Это позволяет убедиться, что все вершины смещены одинаково и фигура построена 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параллельный перенос
</a:t>
            </a:r>
            <a:endParaRPr lang="en-US" sz="271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фигуры по заданному вектору.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одинаковое смещение для каждой точки фигуры.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позволяет быстро находить координаты новых вершин без построения на каждой клетке и применять перенос к любой фигуре.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параллельного переноса в координатной плоскости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направлений векторного смещения на координатной сетке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переноса по клеткам
</a:t>
            </a:r>
            <a:endParaRPr lang="en-US" sz="229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задают разный знак смещения, но сам способ построения остаётся одинаковым для каждой вершины фигуры.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 вектора меняются, однако правило переноса остаётся единым: все точки сдвигаются на один и тот же шаг.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 при параллельном переносе
</a:t>
            </a:r>
            <a:endParaRPr lang="en-US" sz="2308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00" y="2082203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остаётся той же формы. Её стороны и вершины располагаются иначе, но контур не деформируется и не изгибается.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15919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всех отрезков сохраняются, поэтому фигура не становится больше или меньше. Это особенно удобно при сравнении одинаковых многоугольников на чертеже.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51438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остаются прежними. Если угол был прямым, острым или тупым, он таким и останется после выполнения переноса.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86984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сохраняют параллельность. Из-за этого многоугольник выглядит точно так же, как и до движения, только в другом месте плоскости.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222520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не переворачивается и не отражается. Левая и правая стороны не меняются местами, поэтому перенос отличается от симметрии и поворота.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узорах и орнаментах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которая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 или стене одинаковые элементы часто повторяются через равный промежуток. Если смотреть на такой рисунок, легко заметить, что каждый фрагмент просто сдвинут на одинаковое расстояние. Именно так работает параллельный перенос в декоративной плитке.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на ткани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тканях и обоях узор нередко строится из одного мотива, который многократно повторяют без поворота и изменения размера. Благодаря этому рисунок выглядит аккуратно и ровно, а все элементы стоят на одинаковых расстояниях друг от друга.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упаковке, плакатах и в оформлении страниц похожие элементы часто выстраивают в цепочку. Такой приём делает композицию понятной и упорядоченной, а параллельный перенос помогает объяснить, почему повторяющиеся детали выглядят согласованно и одинаково.
</a:t>
            </a:r>
            <a:endParaRPr lang="en-US" sz="13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6883"/>
            <a:ext cx="4646100" cy="1605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преобразования сохраняют фигуру полностью, а какие меняют её ориентацию.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преобразований плоскости, школьный курс геометрии.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перенос, поворот и осевая симметрия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отличается от поворота и осевой симметрии тем, что не изменяет ориентацию фигуры.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переноса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каждая соответствующая вершина сместилась на одно и то же расстояние. Если длины отрезков между точками изменились, перенос выполнен неверно.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исходной фигуры и её образа остаются параллельными. Это помогает быстро заметить ошибку даже без подробных вычислений координат.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вершин должен быть одинаковый сдвиг по горизонтали и вертикали. На клетчатой бумаге удобно считать клетки в одном и том же направлении.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вершина сдвинута иначе, фигура теряет свойства параллельного переноса. Итоговую проверку удобно делать по расстояниям и по расположению всех точек.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построений на координатной плоскости; обобщение типичных ошибок в школьных задачах.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переноса
</a:t>
            </a:r>
            <a:endParaRPr lang="en-US" sz="232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самой формулой, а с внимательностью при построении на клетчатой сетке.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неверного результата — неодинаковое смещение вершин; остальные ошибки усиливают риск искажения фигуры.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параллельный перенос важен в геометрии
</a:t>
            </a:r>
            <a:endParaRPr lang="en-US" sz="2108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свойства фигур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показывает, какие признаки фигуры не меняются при движении. Благодаря этому можно сравнивать фигуры и уверенно делать выводы о равенстве без пересчёта всех элементов.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 координатами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применять координатную плоскость на практике: по вектору легко находить новые точки и проверять построения. Это развивает умение читать чертежи и записывать ответ точно.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Опирается на векторы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естественно соединяет геометрию с векторным описанием движения. Один и тот же вектор задаёт смещение всех точек, поэтому правило работает для любой фигуры.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к сложным темам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переноса упрощает изучение других преобразований плоскости и более сложных задач на построение. Это важная основа для дальнейшей геометрии в основной 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параллельный перенос
</a:t>
            </a:r>
            <a:endParaRPr lang="en-US" sz="254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фигуры после смещения на заданный вектор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компьютерной графике
</a:t>
            </a:r>
            <a:endParaRPr lang="en-US" sz="2069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без искажения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графических программах объект можно сдвинуть по экрану так, чтобы он не изменил форму, размеры и цвет. Меняется только его положение относительно других элементов.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слоями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используют при перемещении иконок, надписей, фрагментов рисунка и отдельных слоёв. Это помогает аккуратно собирать изображение и быстро менять его композицию.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анимации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Простейшее движение объекта на экране часто описывается именно как параллельный перенос. Благодаря этому можно показать перемещение персонажа или детали изображения без деформации.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редактирования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переноса лежит в основе привычных действий в редакторах: перетаскивания, выравнивания и копирования элементов. Он делает работу с изображениями точной и понятной.
</a:t>
            </a:r>
            <a:endParaRPr lang="en-US" sz="1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разного вида проверяют умение переносить точки, читать координаты и замечать ошибки в построении.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упражнений по теме «Параллельный перенос».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тренировки по теме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задания требуют одного правила: каждую вершину нужно сместить одинаково и затем проверить результат по координатам.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 теме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91850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 —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преобразование плоскости, при котором фигура просто смещается. Она не поворачивается, не отражается и не меняет своих размеров.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4192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Задаётся вектором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величину переноса определяет вектор. Один и тот же вектор применяется ко всем точкам фигуры, поэтому образ получается точным.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7245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свойства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не изменяются длины отрезков, величины углов, параллельность сторон и площадь. Поэтому фигура остаётся равной исходной.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12747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на координатной плоскости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переноса легко применять в координатах и при построениях на клетчатой бумаге. Это делает тему особенно полезной для решения задач.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53015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 дальнейшей геометрии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переноса подготавливает к изучению других движений и более сложных доказательств. Оно связывает чертёж, координаты и свойства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параллельного переноса с другими темами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удобно описывать через координаты точек. Это помогает быстро находить новые положения вершин и проверять построения без лишних шагов.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направление и длину смещения, поэтому тема напрямую связана с векторным способом описания движения фигур и точек.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применяют к треугольникам, четырёхугольникам и более сложным фигурам. При этом сохраняются все стороны и углы, а значит, фигура остаётся равной.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переноса помогает аккуратно работать с чертежами и быстрее находить правильное положение фигуры. Это полезно при проверке задач и выполнении построений.
</a:t>
            </a:r>
            <a:endParaRPr lang="en-US" sz="13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 — точное движение фигуры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показывает, как можно перемещать фигуры без искажения. Он соединяет координаты, векторы и построения, а значит, делает геометрию наглядной и удобной для решения задач.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2026-06-03T12:38:42Z</dcterms:created>
  <dcterms:modified xsi:type="dcterms:W3CDTF">2026-06-03T12:38:42Z</dcterms:modified>
</cp:coreProperties>
</file>