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системы, процессы и их изучение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 система: от молекул до биосферы.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1515" y="895525"/>
            <a:ext cx="3427970" cy="336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 взаимосвязанная система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живых организмах все элементы связаны: изменение одного звена отражается на работе целого. Клетка, ДНК, ферменты и механизмы гомеостаза вместе обеспечивают устойчивость и развитие организма.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живой материи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объединяет мембраны, органоиды и реакции обмена веществ. На этом уровне происходят синтез, транспорт, получение энергии и передача наследственной информации, необходимые для жизнедеятельности любого организма.
</a:t>
            </a:r>
            <a:endParaRPr lang="en-US" sz="902" dirty="0"/>
          </a:p>
        </p:txBody>
      </p:sp>
      <p:sp>
        <p:nvSpPr>
          <p:cNvPr id="12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Тканевый и органный уровни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объединяются в ткани, ткани образуют органы, а органы — системы органов. Такое объединение повышает эффективность работы организма и позволяет выполнять сложные функции согласованно.
</a:t>
            </a:r>
            <a:endParaRPr lang="en-US" sz="902" dirty="0"/>
          </a:p>
        </p:txBody>
      </p:sp>
      <p:sp>
        <p:nvSpPr>
          <p:cNvPr id="13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организм — это целостная биологическая система, в которой все процессы взаимосвязаны. Его строение, поведение и физиология отражают приспособленность к конкретным условиям среды.
</a:t>
            </a:r>
            <a:endParaRPr lang="en-US" sz="902" dirty="0"/>
          </a:p>
        </p:txBody>
      </p:sp>
      <p:sp>
        <p:nvSpPr>
          <p:cNvPr id="14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рассматривают ДНК, РНК, белки, липиды и углеводы. Именно на этом уровне закладываются наследственная информация, химические связи и основы большинства процессов, определяющих свойства живого.
</a:t>
            </a:r>
            <a:endParaRPr lang="en-US" sz="902" dirty="0"/>
          </a:p>
        </p:txBody>
      </p:sp>
      <p:sp>
        <p:nvSpPr>
          <p:cNvPr id="15" name="Text 6"/>
          <p:cNvSpPr txBox="1"/>
          <p:nvPr/>
        </p:nvSpPr>
        <p:spPr>
          <a:xfrm>
            <a:off x="1278276" y="43739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Надорганизменный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Популяции, сообщества, экосистемы и биосфера показывают, что жизнь существует не изолированно. На этих уровнях важны взаимодействия между организмами и обмен веществом, энергией и информацией.
</a:t>
            </a:r>
            <a:endParaRPr lang="en-US" sz="9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изучается биологический объект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научного исследования: от наблюдения к проверяемому выводу.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7076" y="1805977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3587" y="1805973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748" y="3524915"/>
            <a:ext cx="597188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0931" y="3510823"/>
            <a:ext cx="682500" cy="68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2659" y="2709867"/>
            <a:ext cx="724450" cy="5795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базовая биологическая система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отделяет внутреннюю среду от внешней и регулирует обмен веществ. Благодаря избирательной проницаемости клетка сохраняет нужный состав цитоплазмы и реагирует на сигналы среды.
</a:t>
            </a:r>
            <a:endParaRPr lang="en-US" sz="672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 ДНК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ядро хранит наследственную информацию в молекулах ДНК. Через работу генов оно направляет синтез белков и координирует основные процессы жизнедеятельности клетки.
</a:t>
            </a:r>
            <a:endParaRPr lang="en-US" sz="751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преобразуют энергию органических веществ в АТФ — универсальную форму клеточной энергии. Эта энергия используется для движения, синтеза, деления и активного транспорта.
</a:t>
            </a:r>
            <a:endParaRPr lang="en-US" sz="751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хлоропласты обеспечивают фотосинтез и превращение световой энергии в химическую. В результате образуются органические вещества, которые служат источником энергии и строительным материалом.
</a:t>
            </a:r>
            <a:endParaRPr lang="en-US" sz="657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собирают аминокислоты в белковые цепи, без которых невозможны рост, восстановление структур и работа многих клеточных механизмов. Их деятельность обеспечивает реализацию наследственной информации.
</a:t>
            </a:r>
            <a:endParaRPr lang="en-US" sz="6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 клетке: основные источники и потребители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энергии связаны между собой: свет запускает фотосинтез, а химическая энергия органических веществ затем может быть запасена или использована в дыхании.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 — центральное звено энергетического обмена: она связывает получение энергии, ее кратковременное хранение и расход на клеточные процессы.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биологии: энергетический обмен клетки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веществ: анаболизм и катаболизм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 — это распад сложных веществ на более простые. При этом высвобождается энергия, которая частично запасается в молекулах АТФ и используется клеткой для работы.
</a:t>
            </a:r>
            <a:endParaRPr lang="en-US" sz="1011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включает синтез белков, липидов, углеводов и нуклеиновых кислот. Для построения новых молекул клетка расходует энергию и использует исходные вещества, поступающие извне или образующиеся внутри.
</a:t>
            </a:r>
            <a:endParaRPr lang="en-US" sz="984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направления обмена идут одновременно и взаимосвязаны через ферменты и АТФ. Распад дает энергию и строительные блоки, а синтез обеспечивает рост, восстановление и обновление клеточных структур.
</a:t>
            </a:r>
            <a:endParaRPr lang="en-US" sz="984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обмену веществ организм поддерживает жизнедеятельность, адаптируется к изменениям среды и восстанавливает повреждения. Без согласованной работы этих процессов невозможны развитие и нормальное функционирование.
</a:t>
            </a:r>
            <a:endParaRPr lang="en-US" sz="91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биологических процессов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процессы отличаются местом, исходными веществами, продуктами и биологическим значением.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процесса есть собственная локализация и функция; это наглядно показывает связь строения клеточных структур с их работой.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биологии: основные клеточные процессы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его роль в биосфере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переводит энергию света в химическую энергию органических веществ. Это делает солнечный свет доступным для дальнейшего использования в пищевых цепях и жизненных процессах организмов.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хлоропластов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и водорослей фотосинтез происходит в хлоропластах, где хлорофилл поглощает свет. Структура органоида напрямую связана с его функцией и эффективностью процесса.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фотосинтеза образуются глюкоза и кислород. Глюкоза служит источником энергии и строительным материалом, а кислород необходим многим организмам для дыхания.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биосферы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поддерживает первичную продукцию, питает пищевые цепи, пополняет атмосферный кислород и уменьшает содержание углекислого газа, влияя на состав среды обитания.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как способ получения АТФ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начинается в цитоплазме: глюкоза расщепляется до более простых соединений. На этом этапе образуется небольшое количество АТФ и подготовка к дальнейшему окислению.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митохондриях продукты гликолиза окончательно окисляются, а энергия частично запасается в переносчиках. Одновременно выделяется углекислый газ как один из основных продуктов дыхания.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Окислительное фосфорилирование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внутренней мембране митохондрий синтезируется основная часть АТФ. При наличии кислорода процесс идет особенно эффективно и обеспечивает клетку энергией для работы, синтеза и деления.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наследственной информации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наследственной информации от ДНК к признакам организма и возможным изменениям в геноме.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бактерии, грибы, растения и животные различаются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связаны не только с наличием ядра, но и с типом оболочек, запасных веществ и способами получения энергии.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клеточная организация, тем разнообразнее функции, но тем уже набор допустимых способов жизни.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биология клеточной организации; схема носит обобщающий учебный характер.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5074" y="1207420"/>
            <a:ext cx="34125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7426" y="1200440"/>
            <a:ext cx="469219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306865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и регуляция внутренних процессов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поддерживает узкий диапазон температуры, чтобы ферменты работали стабильно. При перегреве или охлаждении включаются реакции терморегуляции, меняющие теплоотдачу и интенсивность обмена веществ.
</a:t>
            </a:r>
            <a:endParaRPr lang="en-US" sz="794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соли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воды и ионов сохраняет объем крови, работу клеток и осмотическое давление. Почки, кожа и гормоны регулируют выведение и возвращение веществ, предотвращая обезвоживание и нарушения обмена.
</a:t>
            </a:r>
            <a:endParaRPr lang="en-US" sz="794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процессы управляются по принципу обратной связи: отклонение параметра запускает ответ, который возвращает его к норме. Такой механизм делает регуляцию точной и самокорректирующейся.
</a:t>
            </a:r>
            <a:endParaRPr lang="en-US" sz="795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и сбои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Рецепторы, гормоны и ферменты передают команды между клетками и органами. Если связь нарушается, гомеостаз ослабевает, что может отражаться на самочувствии, росте и устойчивости организма к нагрузке.
</a:t>
            </a:r>
            <a:endParaRPr lang="en-US" sz="797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625694"/>
            <a:ext cx="3971100" cy="18921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биологических систем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методов показывает, что разные уровни организации живого требуют разных инструментов наблюдения и анализа.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 полевые подходы дополняют друг друга: один дает точность, другой — картину жизни в естественных условиях.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методы исследования живых систем.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946" y="1213725"/>
            <a:ext cx="2364758" cy="20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9614" y="1213725"/>
            <a:ext cx="2364758" cy="202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5293" y="1213725"/>
            <a:ext cx="2364758" cy="20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и визуализация живых структур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под светом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снимке видны очертания клеток и общая тканевая структура. Световой микроскоп дает возможность наблюдать живой объект без сложной подготовки и видеть процессы, доступные в реальном времени, например движение некоторых органоидов и изменение формы клеток.
</a:t>
            </a:r>
            <a:endParaRPr lang="en-US" sz="84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Ультраструктура в деталях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втором изображении тот же объект выглядит иначе: заметны мембраны, рибосомы и внутреннее строение органоидов. Электронная микроскопия раскрывает то, что скрыто от светового микроскопа, и показывает, как точно организована клетка на уровне нанометров.
</a:t>
            </a:r>
            <a:endParaRPr lang="en-US" sz="83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Метки, которые говорят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кадр выделяет отдельные молекулы с помощью флуоресцентных красителей. Такой подход помогает увидеть, где находятся белки и как они распределяются в клетке, превращая невидимые процессы в наглядную карту живой системы.
</a:t>
            </a:r>
            <a:endParaRPr lang="en-US" sz="8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данные в биологии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данных связан с автоматизацией секвенирования, цифровой микроскопией и развитием вычислительных методов анализа.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данных, тем точнее модели и тем надежнее решения в медицине, экологии и генетике.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роста цифровых биологических данных в последние десятилетия.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 технологии человека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 белки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 клетки используют для производства антибиотиков, инсулина, вакцин и ферментов. Такие технологии делают лекарства доступнее и позволяют получать вещества, которые трудно выделить обычным способом.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полезных признаков у растений и животных помогает повышать продуктивность, устойчивость к болезням и переносимость неблагоприятных условий. Это особенно важно для продовольственной безопасности.
</a:t>
            </a:r>
            <a:endParaRPr lang="en-US" sz="974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тесты позволяют выявлять наследственные нарушения и некоторые инфекции еще до появления выраженных симптомов. Это повышает шансы на своевременное лечение и более точный выбор терапии.
</a:t>
            </a:r>
            <a:endParaRPr lang="en-US" sz="918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знания применяют не только в медицине и сельском хозяйстве, но и в экологическом мониторинге. Они помогают оценивать состояние видов, экосистем и риски для биоразнообразия.
</a:t>
            </a:r>
            <a:endParaRPr lang="en-US" sz="9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молекулы к экосистеме: связь уровней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показывает, как изменения на одном уровне организации живого отражаются на всех последующих уровнях.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и ограничения биологических исследований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Конфиденциальность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требует особой защиты, потому что она может касаться здоровья и родственников человека. Результаты нужно хранить и передавать так, чтобы исключить несанкционированный доступ.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Проверяемость выводов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эксперимент не считается достаточным доказательством. Надежность повышают повторяемость, контроль ошибок, корректная статистика и независимая проверка результатов другими исследователями.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Ответственность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Биоэтика защищает не только людей, но и природу. Она задает границы допустимого вмешательства и помогает использовать биологические знания без ущерба для общества и окружающей среды.
</a:t>
            </a:r>
            <a:endParaRPr lang="en-US" sz="902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Добровольное участие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 участием человека возможны только при информированном согласии. У животных необходимо заранее оценивать риск, а возможный вред должен быть минимальным и строго оправданным задачей.
</a:t>
            </a:r>
            <a:endParaRPr lang="en-US" sz="9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показывает, как устроена жизнь на всех уровнях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молекул до экосистем живое существует как единая система, где строение, функции и взаимодействия взаимно связаны. Понимание этих связей делает биологию основой медицины, экологии и технологий.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2026-06-01T18:36:58Z</dcterms:created>
  <dcterms:modified xsi:type="dcterms:W3CDTF">2026-06-01T18:36:58Z</dcterms:modified>
</cp:coreProperties>
</file>