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Металлургический комплекс: значение в хозяйстве и географии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руды до готовых изделий: металлургия связывает природу, энергию, транспорт и промышленность.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металлургия считается базовой отраслью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нужны для строительства, транспорта, машиностроения, связи и энергетики. Самые массовые металлы — железо и его сплавы, а также алюминий, медь, никель и титан. Металлургия размещалась у сырья и топлива.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267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95395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металлургического комплекса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добывают руду и сырьевые материалы. Затем их доставляют на предприятия, где начинается подготовка: проверка качества, дробление и первичное разделение, чтобы дальше было удобно перерабатывать.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и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Обогатительные фабрики отделяют полезную часть от примесей. Получают концентрат или полуфабрикаты. Это важно, потому что от состава сырья зависит расход топлива и качество будущего металла.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Коксохимия и плавильные цехи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Коксохимические производства обеспечивают топливо для доменных процессов. Дальше металл получают в доменных и сталеплавильных цехах. Здесь превращают сырьё в чугун, сталь и ферросплавы.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Прокатка и выпуск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Прокатные заводы превращают расплав и заготовки в сортовой и листовой прокат. Именно прокат чаще всего становится основой для рельсов, арматуры, труб и деталей техники.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и полный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предприятия перерабатывают алюминий, медь, никель, титан и другие металлы. Между этапами постоянно перемещаются руда, уголь, известняк, вода, электроэнергия и готовый металл, образуя комбинаты.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железной руды к металлу для техники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технологическая цепочка: каждая стадия влияет на потери и конечное качество.
</a:t>
            </a:r>
            <a:endParaRPr lang="en-US" sz="1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продукция металлургии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хозяйственных задач решающую роль играют сталь и прокат: они формируют каркасы, арматуру и трубопроводы для разных отраслей.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сталь и прокат наиболее «массовые» в применениях. Цветные металлы идут на специальные задачи, где важны свойства материала.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сравнение по доминирующим направлениям использования (без точной статистики).
</a:t>
            </a:r>
            <a:endParaRPr lang="en-US" sz="6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Сырьё, топливо, энергия и вода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основное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металлургии нужны железная руда, уголь и известняк. Во многих случаях предприятия стараются располагать ближе к месторождениям, чтобы уменьшать дальние перевозки сырья и контролировать его качество.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электростанции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Плавка требует много энергии и тепла, поэтому рядом нужны крупные электростанции и развитые транспортные узлы. Кроме того, отрасли требуется вода для технологических нужд и охлаждения, поэтому водоснабжение — обязательный фактор.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55692"/>
            <a:ext cx="4208700" cy="16339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и цветная металлургия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отраслей помогает понять, какие металлы получают и почему их размещают по-разному.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сосредоточена вокруг железорудной и топливной базы. Цветная сильнее «привязана» к энергии и специальному сырью, что отражается на географии предприятий.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металлургии и промышленности.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металлургия: основа тяжёлой промышленности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включает производство чугуна, стали и ферросплавов. Чугун часто используют как полуфабрикат, а также для литых деталей. Это база для дальнейшей переработки на заводах.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применяют там, где нужна прочность и надёжность: рельсы, арматура, корпуса машин, мостовые конструкции и трубы. Для многих изделий важна стабильность состава, поэтому контроль производства особенно значим.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отрасли распространены крупные комбинаты полного цикла. Они объединяют основные этапы — от подготовки сырья до получения готового проката. Это повышает управляемость и снижает зависимость от перевозок.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25" y="1384556"/>
            <a:ext cx="1997100" cy="15875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2000" y="1382598"/>
            <a:ext cx="1801200" cy="15866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925" y="1382598"/>
            <a:ext cx="1801200" cy="15866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5825" y="1382893"/>
            <a:ext cx="2002500" cy="15859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и её главные металлы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33512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Алюминий: лёгкость для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ценят за малый вес и устойчивость к коррозии. Его используют в самолётах, в транспорте и в упаковке, где важны и прочность, и экономия массы. Производство поддерживает и изготовление различных сплавов.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2000" y="33541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Медь: проводник, без которого трудно представить технику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хорошо проводит электрический ток, поэтому она востребована в кабелях и электрооборудовании. Она встречается в проводах, контактных элементах и узлах промышленной техники. Из неё делают решения, где важны надёжность и долговечность электрических цепей.
</a:t>
            </a:r>
            <a:endParaRPr lang="en-US" sz="858" dirty="0"/>
          </a:p>
        </p:txBody>
      </p:sp>
      <p:sp>
        <p:nvSpPr>
          <p:cNvPr id="13" name="Text 4"/>
          <p:cNvSpPr txBox="1"/>
          <p:nvPr/>
        </p:nvSpPr>
        <p:spPr>
          <a:xfrm>
            <a:off x="4768925" y="33541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Никель: прочность сплавов и устойчивость к нагрузкам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применяют главным образом в сплавах. Он помогает повысить прочность материалов и устойчивость к износу, из-за чего изделия служат дольше. Там, где работа идёт в сложных условиях, никель становится важной «добавкой» к металлу.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6775825" y="335406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Титан: прочность и защита от коррозии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отличают прочность и высокая стойкость к коррозии. Поэтому его выбирают там, где материал должен работать в агрессивной среде или при повышенных нагрузках. Детали из титана встречаются в технике и в инженерных конструкциях, где особенно важна надёжность.
</a:t>
            </a:r>
            <a:endParaRPr lang="en-US" sz="8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металлургических предприятий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чёрной металлургии особенно важны железная руда, уголь и транспортные связи. Для цветной часто решающим становится доступ к электроэнергии.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металлы требуют разного «набора условий». Поэтому география предприятий неодинакова: где-то первичны сырьё и топливо, а где-то — энергия и инфраструктура.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размещения (условное сравнение значимости).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заводы строят не везде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— отрасль, где много перевозок: сырьё и топливо «съедают» значительную часть себестоимости. Поэтому расстояния до руды, угля и топлива быстро превращаются в экономический фактор.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размещают там, где проще и стабильнее получить ресурсы: месторождения руды, доступ к топливу, электроэнергию, воду и удобную логистику по железным дорогам или портам.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предприятиям важна близость крупных потребителей. Металл нужен машиностроению, строительству и транспортным узлам, поэтому доставка готовой продукции тоже влияет на выбор места.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экологические последствия металлургии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типовых этапов воздействия производства на окружающую среду и мер снижения выбросов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сырьё и переработка металлолома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лома позволяет сокращать потребность в железной руде, угле и электроэнергии. Поэтому она уменьшает нагрузку на добычу и делает производство более рациональным и устойчивым.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Переплавка вместо новой выплавки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переплавке стали из лома требуется меньше ресурсов, чем при получении металла из руды. Благодаря этому вторичная переработка стала важной частью современного металлургического цикла.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сортировка 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 собирают с предприятий и из старой техники: автомобилей, труб, бытовых изделий. Сортировка по типам металла помогает точнее подготовить сырьё для дальнейшей переплавки.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 и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сырьё снижает объём свалок и уменьшает воздействие на природу. Когда металл возвращается в производство, уменьшается количество мусора и отходов на полигонах.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сталь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чаще всего выбирают, когда нужен прочный материал для каркасов, труб и ответственных деталей. Её широко используют также в сварных конструкциях и крепеже.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применения связана со строительством и машиностроением: именно там требуются прочность и надёжность. Остальные сферы дополняют общий «спросовой» профиль стали.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учебного курса по географии промышленности (точные доли по странам в открытых данных сильно различаются).
</a:t>
            </a:r>
            <a:endParaRPr lang="en-US" sz="5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металлургии в России и мире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металл: руда встречает 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известен сочетанием сырьевой базы и промышленного опыта. Здесь металлургия развивается рядом с рудными районами и крупными производственными площадками, куда поступают необходимые материалы и комплектующие.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Кузбасс: уголь как «энергия для металла»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Кузбассе важную роль играет топливный ресурс — уголь. Близость топлива помогает стабилизировать производство, а развитая транспортная сеть связывает заводы с другими промышленными районами.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и порты: металл удобно отправлять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Северо-Запада характерно выгодное положение у морских путей. Металлургические предприятия используют удобную логистику для экспорта и поставок, а спрос поддерживается крупными потребителями в регионе.
</a:t>
            </a:r>
            <a:endParaRPr lang="en-US" sz="8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3769" y="1581850"/>
            <a:ext cx="5449012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продукции и их применение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сведения о металлах и их применении.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у популярных металлов и как они применяются в жизни и промышленности.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металла обычно объясняют свойствами: прочность — для конструкций, лёгкость и коррозионная стойкость — для транспорта и упаковки, электропроводность — для кабелей.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металлургии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 многих предприятиях используют кислородно-конвертерные печи, электропечи и непрерывную разливку стали. Эти способы помогают точнее управлять процессом и уменьшать потери металла.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контроль поддерживает температуру, состав сплава и характеристики готовой продукции. Благодаря этому снижается количество брака и повышается стабильность качества партий металла.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делают производство более экономичным: металл реже «уходит в отходы», а требования к материалам выполняются лучше. В результате растут качество изделий и надёжность конструкций.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отрасли и пути решения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типовые причины негативного воздействия устраняют технологическими и организационными мерами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6429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металлургии для хозяйства страны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обеспечивает материал для строительства, транспорта, электросетей, сельскохозяйственной техники и машиностроения. Без металла сложно создавать новые здания, оборудование и инфраструктуру.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 отрасли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создаёт рабочие места на заводах и поддерживает смежные сферы: добычу сырья, ремонт, перевозки и энергоснабжение. Так формируются устойчивые производственные цепочки.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энергетикой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нужен энергетическим объектам: трубопроводам, оборудованию и конструкциям. Поэтому развитие металлургии напрямую влияет на возможность обновлять и поддерживать энергосистемы.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транспортных перевозок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Металлургическая продукция востребована транспортом: от мостов и рельсов до корпусов машин и деталей. Производство и доставка металла работают как основа для развития перевозок.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промышленный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часть продукции идёт на экспорт, металлургия влияет на доходы страны. Стабильная отрасль помогает укреплять промышленный уровень и поддерживать конкурентоспособность.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— связующее звено промышленности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Металлургический комплекс соединяет добычу сырья, производство металла и выпуск готовых изделий. Его размещение зависит от ресурсов, энергии, воды, транспорта и экологических условий. Современные технологии и переработка лома делают его эффективнее и безопаснее.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2026-05-11T21:43:45Z</dcterms:created>
  <dcterms:modified xsi:type="dcterms:W3CDTF">2026-05-11T21:43:45Z</dcterms:modified>
</cp:coreProperties>
</file>