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Лиризм прозы К. Г. Паустовского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Проза, в которой природа, слово и чувство звучат как единое целое.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Паустовский: писатель внимательного взгляда и живого чувства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умел замечать в обычном мире поэзию: в лесу, дожде, дороге и памяти о прошлом.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лиризм в прозе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Лиризм в прозе — это особая эмоциональная окраска текста, когда описание событий передаёт не только действие, но и тонкое переживание автора.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лирической прозы важны настроение, образность, ритм фразы и внимание к внутреннему миру человека, его памяти, впечатлениям и чувствам.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Паустовского лиризм проявляется в тихом восхищении природой, светлой грусти воспоминаний и особенно бережном, уважительном отношении к слову.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главный источник лирического настроения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Паустовского природа не служит простым фоном: лес, озеро, туман или вечерний свет помогают понять состояние героя и создают ощущение живого мира.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природные детали передают тишину, простор, свежесть и красоту родной земли, поэтому пейзаж у писателя всегда звучит эмоционально и выразительно.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лиризм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слова, которые делают природу не просто видимой, а почти осязаемой и слышимой.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Лиризм строится прежде всего на образности и оживлении природы; остальные средства усиливают мягкость и музыкальность 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темы презентации и анализа произведений К. Г. Паустовского («Мещерская сторона», «Золотая роза», «Повесть о жизни»)
</a:t>
            </a:r>
            <a:endParaRPr lang="en-US" sz="5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фразы у Паустовского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 Паустовского часто разворачиваются спокойно и неторопливо, поэтому текст читается как цельное движение мысли, без резких смысловых скачков.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слова с мягким звучанием и строит предложения так, чтобы они передавали спокойствие, доверие и тихое восхищение увиденным.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смысл, но и звук: созвучия, паузы и повторяющиеся интонации делают описание похожим на негромкую мелодию.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вместо длинных объяснений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лист на тропинке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капля на листе может сказать о дожде больше, чем длинное описание погоды. У Паустовского такая деталь сразу создаёт ощущение свежести и тихой, внимательной жизни природы. Читатель будто сам оказывается рядом и замечает мир медленнее, чем обычно.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Отблеск воды перед закатом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наблюдение за светом на воде способно передать и вечернее спокойствие, и лёгкую грусть. Паустовский часто показывает чувства через то, что можно увидеть глазами, поэтому настроение возникает естественно, без прямых объяснений автора.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травы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тоже становится частью пейзажа и помогает почувствовать место почти физически. Такая точная подробность делает картину убедительной: перед нами не отвлечённая природа, а знакомый, живой мир, в котором есть память и тепло.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лиризма в прозе Паустовского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основные признаки лирической прозы, их примеры и художественный эффект.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Лиризм возникает там, где точное наблюдение соединяется с чувством: природа, слово и память работают вместе, усиливая впечатление.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К. Г. Паустовского и 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прозе Паустовского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 Паустовского не отделён от природы: он живёт среди неё, слышит её звуки, замечает её перемены и чувствует себя частью общего мира.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помогает раскрыть характер героя: по тому, как он видит дождь, лес или дорогу, читатель понимает его доброту, тревогу, одиночество или мечтательность.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писателя не равнодушна к человеку: она как будто откликается на его настроение и делает внутренний мир героя более понятным и близким.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мысль о взаимосвязи всего живого: мир требует внимания, заботы и бережного отношения, а не равнодушного взгляда.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лирическое впечатление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наблюдения, чувства и выразительного слова в прозе К. Г. Паустовского.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«Мещерская сторона» как пример лирической прозы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природа показана не как декорация, а как живой мир, в котором человек учится видеть красоту лесов, озёр, тропинок и тихих вечерних сумерек.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спокойно и неторопливо: точные наблюдения создают ощущение простора, тишины и внутренней сосредоточенности, а не просто сообщают о пейзаже.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внимательного взгляда, бережного тона и памяти о родной земле делает «Мещерскую сторону» одним из самых выразительных лирических текстов Паустовского.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лирической прозе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как живой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Паустовского родная земля раскрывается через поля, воду, деревья, дороги и старые дома. Это узнаваемое пространство вызывает чувство спокойствия и доверия.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близость с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соединяют личное и общее: то, что человек видел в детстве, становится частью его внутреннего мира. Так возникает тёплое чувство благодарности к Родине.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тона прозы Паустовского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спокойных и светлых тонов подчёркивает созерцательный характер его прозы и помогает удерживать мягкое, доверительное настроение.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лиризм Паустовского основан на равновесии: восхищение природой сочетается с памятью и тихой грустью.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анализ эмоциональной тональности по произведениям К. Г. Паустовского («Мещерская сторона», «Золотая роза», «Повесть о жизни»).
</a:t>
            </a:r>
            <a:endParaRPr lang="en-US" sz="4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319" y="1767323"/>
            <a:ext cx="137813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73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5446" y="336009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69984"/>
            <a:ext cx="206700" cy="18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8556" y="1766923"/>
            <a:ext cx="192938" cy="220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Паустовский понятен школьникам 7 класса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жизненные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легко узнать обычную прогулку, дождливый день, дорогу домой или встречу с природой. Это помогает сразу почувствовать смысл описания.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точные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не перегружает фразу объяснениями. Он показывает мир через ясные детали, поэтому читатель быстро понимает, что именно вызывает настроение.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тревога, ностальгия и восхищение выражены спокойно и без сложных рассуждений. Поэтому эмоции героя воспринимаются естественно и убедительно.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хочется читать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фразы и мягкий ритм делают текст звучным и выразительным. Даже небольшой отрывок передаёт ощущение тихой, светлой красоты.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легко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лес, вечерний свет, запах травы и тишина воды создают яркие картины. Такие образы близки школьнику и вызывают живой отклик.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470" y="1581850"/>
            <a:ext cx="5873610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Сопоставление: лирическая и нейтральная проза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признакам художественной прозы на основе текстов К. Г. Паустовского.
</a:t>
            </a:r>
            <a:endParaRPr lang="en-US" sz="784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одни и те же элементы языка могут либо создавать настроение, либо просто сообщать сведения.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проза превращает детали в переживание, а нейтральная — оставляет их на уровне факта.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света, цвета и звука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часто выбирает слова, которые словно освещают картину: «золотой», «серебряный», «прозрачный», «ясный». Они создают ощущение чистоты и внутреннего света.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значение имеют звуковые слова: «тихий», «звонкий», «мягкий». Благодаря им описание звучит плавно, а природа кажется живой и движущейся.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источник лиризма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у Паустовского не похоже на сухой рассказ о прошлом. Оно передаёт чувство, которое сохраняется в человеке и делает событие значимым.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память возвращаются не только факты, но и запахи, звуки, свет, времена года. Так прошлое становится особенно зримым и близким читателю.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его прозе связано с открытием мира: каждая тропинка, дерево или река получает личный смысл и остаётся в душе надолго.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память у Паустовского соединяет частную жизнь человека с общим чувством благодарности, утраты и любви к прожитому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написать пейзаж в лирическом ключе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превращается в эмоционально выразительное описание.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его лиризма — точная деталь, музыкальная фраза и тёплое чувство к миру.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особенности помогают увидеть, как простое описание природы превращается у Паустовского в выразительное переживание.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К. Г. Паустовского («Мещерская сторона», «Золотая роза», «Повесть о жизни»).
</a:t>
            </a:r>
            <a:endParaRPr lang="en-US" sz="6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читать Паустовского в 7 классе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учит замечать красоту в обычном и чувствовать слово как живой инструмент. Его проза развивает наблюдательность, вкус к языку и уважение к природе и памяти.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2026-05-22T13:28:30Z</dcterms:created>
  <dcterms:modified xsi:type="dcterms:W3CDTF">2026-05-22T13:28:30Z</dcterms:modified>
</cp:coreProperties>
</file>